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7.xml" ContentType="application/vnd.openxmlformats-officedocument.presentationml.tags+xml"/>
  <Override PartName="/ppt/notesSlides/notesSlide11.xml" ContentType="application/vnd.openxmlformats-officedocument.presentationml.notesSlide+xml"/>
  <Override PartName="/ppt/tags/tag8.xml" ContentType="application/vnd.openxmlformats-officedocument.presentationml.tags+xml"/>
  <Override PartName="/ppt/notesSlides/notesSlide12.xml" ContentType="application/vnd.openxmlformats-officedocument.presentationml.notesSlide+xml"/>
  <Override PartName="/ppt/tags/tag9.xml" ContentType="application/vnd.openxmlformats-officedocument.presentationml.tags+xml"/>
  <Override PartName="/ppt/notesSlides/notesSlide13.xml" ContentType="application/vnd.openxmlformats-officedocument.presentationml.notesSlide+xml"/>
  <Override PartName="/ppt/tags/tag10.xml" ContentType="application/vnd.openxmlformats-officedocument.presentationml.tags+xml"/>
  <Override PartName="/ppt/notesSlides/notesSlide14.xml" ContentType="application/vnd.openxmlformats-officedocument.presentationml.notesSlide+xml"/>
  <Override PartName="/ppt/tags/tag11.xml" ContentType="application/vnd.openxmlformats-officedocument.presentationml.tags+xml"/>
  <Override PartName="/ppt/notesSlides/notesSlide15.xml" ContentType="application/vnd.openxmlformats-officedocument.presentationml.notesSlide+xml"/>
  <Override PartName="/ppt/tags/tag12.xml" ContentType="application/vnd.openxmlformats-officedocument.presentationml.tags+xml"/>
  <Override PartName="/ppt/notesSlides/notesSlide16.xml" ContentType="application/vnd.openxmlformats-officedocument.presentationml.notesSlide+xml"/>
  <Override PartName="/ppt/tags/tag13.xml" ContentType="application/vnd.openxmlformats-officedocument.presentationml.tags+xml"/>
  <Override PartName="/ppt/notesSlides/notesSlide17.xml" ContentType="application/vnd.openxmlformats-officedocument.presentationml.notesSlide+xml"/>
  <Override PartName="/ppt/tags/tag14.xml" ContentType="application/vnd.openxmlformats-officedocument.presentationml.tags+xml"/>
  <Override PartName="/ppt/notesSlides/notesSlide18.xml" ContentType="application/vnd.openxmlformats-officedocument.presentationml.notesSlide+xml"/>
  <Override PartName="/ppt/tags/tag15.xml" ContentType="application/vnd.openxmlformats-officedocument.presentationml.tags+xml"/>
  <Override PartName="/ppt/notesSlides/notesSlide19.xml" ContentType="application/vnd.openxmlformats-officedocument.presentationml.notesSlide+xml"/>
  <Override PartName="/ppt/tags/tag16.xml" ContentType="application/vnd.openxmlformats-officedocument.presentationml.tags+xml"/>
  <Override PartName="/ppt/notesSlides/notesSlide20.xml" ContentType="application/vnd.openxmlformats-officedocument.presentationml.notesSlide+xml"/>
  <Override PartName="/ppt/tags/tag17.xml" ContentType="application/vnd.openxmlformats-officedocument.presentationml.tags+xml"/>
  <Override PartName="/ppt/notesSlides/notesSlide21.xml" ContentType="application/vnd.openxmlformats-officedocument.presentationml.notesSlide+xml"/>
  <Override PartName="/ppt/tags/tag18.xml" ContentType="application/vnd.openxmlformats-officedocument.presentationml.tags+xml"/>
  <Override PartName="/ppt/notesSlides/notesSlide22.xml" ContentType="application/vnd.openxmlformats-officedocument.presentationml.notesSlide+xml"/>
  <Override PartName="/ppt/tags/tag19.xml" ContentType="application/vnd.openxmlformats-officedocument.presentationml.tags+xml"/>
  <Override PartName="/ppt/notesSlides/notesSlide23.xml" ContentType="application/vnd.openxmlformats-officedocument.presentationml.notesSlide+xml"/>
  <Override PartName="/ppt/tags/tag20.xml" ContentType="application/vnd.openxmlformats-officedocument.presentationml.tags+xml"/>
  <Override PartName="/ppt/notesSlides/notesSlide24.xml" ContentType="application/vnd.openxmlformats-officedocument.presentationml.notesSlide+xml"/>
  <Override PartName="/ppt/tags/tag21.xml" ContentType="application/vnd.openxmlformats-officedocument.presentationml.tags+xml"/>
  <Override PartName="/ppt/notesSlides/notesSlide25.xml" ContentType="application/vnd.openxmlformats-officedocument.presentationml.notesSlide+xml"/>
  <Override PartName="/ppt/tags/tag22.xml" ContentType="application/vnd.openxmlformats-officedocument.presentationml.tags+xml"/>
  <Override PartName="/ppt/notesSlides/notesSlide26.xml" ContentType="application/vnd.openxmlformats-officedocument.presentationml.notesSlide+xml"/>
  <Override PartName="/ppt/tags/tag23.xml" ContentType="application/vnd.openxmlformats-officedocument.presentationml.tags+xml"/>
  <Override PartName="/ppt/notesSlides/notesSlide27.xml" ContentType="application/vnd.openxmlformats-officedocument.presentationml.notesSlide+xml"/>
  <Override PartName="/ppt/tags/tag24.xml" ContentType="application/vnd.openxmlformats-officedocument.presentationml.tags+xml"/>
  <Override PartName="/ppt/notesSlides/notesSlide28.xml" ContentType="application/vnd.openxmlformats-officedocument.presentationml.notesSlide+xml"/>
  <Override PartName="/ppt/tags/tag25.xml" ContentType="application/vnd.openxmlformats-officedocument.presentationml.tags+xml"/>
  <Override PartName="/ppt/notesSlides/notesSlide29.xml" ContentType="application/vnd.openxmlformats-officedocument.presentationml.notesSlide+xml"/>
  <Override PartName="/ppt/tags/tag26.xml" ContentType="application/vnd.openxmlformats-officedocument.presentationml.tags+xml"/>
  <Override PartName="/ppt/notesSlides/notesSlide30.xml" ContentType="application/vnd.openxmlformats-officedocument.presentationml.notesSlide+xml"/>
  <Override PartName="/ppt/tags/tag27.xml" ContentType="application/vnd.openxmlformats-officedocument.presentationml.tags+xml"/>
  <Override PartName="/ppt/notesSlides/notesSlide31.xml" ContentType="application/vnd.openxmlformats-officedocument.presentationml.notesSlide+xml"/>
  <Override PartName="/ppt/tags/tag28.xml" ContentType="application/vnd.openxmlformats-officedocument.presentationml.tags+xml"/>
  <Override PartName="/ppt/notesSlides/notesSlide32.xml" ContentType="application/vnd.openxmlformats-officedocument.presentationml.notesSlide+xml"/>
  <Override PartName="/ppt/tags/tag29.xml" ContentType="application/vnd.openxmlformats-officedocument.presentationml.tags+xml"/>
  <Override PartName="/ppt/notesSlides/notesSlide33.xml" ContentType="application/vnd.openxmlformats-officedocument.presentationml.notesSlide+xml"/>
  <Override PartName="/ppt/tags/tag30.xml" ContentType="application/vnd.openxmlformats-officedocument.presentationml.tags+xml"/>
  <Override PartName="/ppt/notesSlides/notesSlide34.xml" ContentType="application/vnd.openxmlformats-officedocument.presentationml.notesSlide+xml"/>
  <Override PartName="/ppt/tags/tag31.xml" ContentType="application/vnd.openxmlformats-officedocument.presentationml.tags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tags/tag32.xml" ContentType="application/vnd.openxmlformats-officedocument.presentationml.tags+xml"/>
  <Override PartName="/ppt/notesSlides/notesSlide37.xml" ContentType="application/vnd.openxmlformats-officedocument.presentationml.notesSlide+xml"/>
  <Override PartName="/ppt/tags/tag33.xml" ContentType="application/vnd.openxmlformats-officedocument.presentationml.tags+xml"/>
  <Override PartName="/ppt/notesSlides/notesSlide38.xml" ContentType="application/vnd.openxmlformats-officedocument.presentationml.notesSlide+xml"/>
  <Override PartName="/ppt/tags/tag34.xml" ContentType="application/vnd.openxmlformats-officedocument.presentationml.tags+xml"/>
  <Override PartName="/ppt/notesSlides/notesSlide39.xml" ContentType="application/vnd.openxmlformats-officedocument.presentationml.notesSlide+xml"/>
  <Override PartName="/ppt/tags/tag35.xml" ContentType="application/vnd.openxmlformats-officedocument.presentationml.tags+xml"/>
  <Override PartName="/ppt/notesSlides/notesSlide40.xml" ContentType="application/vnd.openxmlformats-officedocument.presentationml.notesSlide+xml"/>
  <Override PartName="/ppt/tags/tag36.xml" ContentType="application/vnd.openxmlformats-officedocument.presentationml.tags+xml"/>
  <Override PartName="/ppt/notesSlides/notesSlide41.xml" ContentType="application/vnd.openxmlformats-officedocument.presentationml.notesSlide+xml"/>
  <Override PartName="/ppt/tags/tag37.xml" ContentType="application/vnd.openxmlformats-officedocument.presentationml.tags+xml"/>
  <Override PartName="/ppt/notesSlides/notesSlide42.xml" ContentType="application/vnd.openxmlformats-officedocument.presentationml.notesSlide+xml"/>
  <Override PartName="/ppt/tags/tag38.xml" ContentType="application/vnd.openxmlformats-officedocument.presentationml.tags+xml"/>
  <Override PartName="/ppt/notesSlides/notesSlide43.xml" ContentType="application/vnd.openxmlformats-officedocument.presentationml.notesSlide+xml"/>
  <Override PartName="/ppt/tags/tag39.xml" ContentType="application/vnd.openxmlformats-officedocument.presentationml.tags+xml"/>
  <Override PartName="/ppt/notesSlides/notesSlide44.xml" ContentType="application/vnd.openxmlformats-officedocument.presentationml.notesSlide+xml"/>
  <Override PartName="/ppt/tags/tag40.xml" ContentType="application/vnd.openxmlformats-officedocument.presentationml.tags+xml"/>
  <Override PartName="/ppt/notesSlides/notesSlide45.xml" ContentType="application/vnd.openxmlformats-officedocument.presentationml.notesSlide+xml"/>
  <Override PartName="/ppt/tags/tag41.xml" ContentType="application/vnd.openxmlformats-officedocument.presentationml.tags+xml"/>
  <Override PartName="/ppt/notesSlides/notesSlide46.xml" ContentType="application/vnd.openxmlformats-officedocument.presentationml.notesSlide+xml"/>
  <Override PartName="/ppt/tags/tag42.xml" ContentType="application/vnd.openxmlformats-officedocument.presentationml.tags+xml"/>
  <Override PartName="/ppt/notesSlides/notesSlide47.xml" ContentType="application/vnd.openxmlformats-officedocument.presentationml.notesSlide+xml"/>
  <Override PartName="/ppt/tags/tag43.xml" ContentType="application/vnd.openxmlformats-officedocument.presentationml.tags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tags/tag44.xml" ContentType="application/vnd.openxmlformats-officedocument.presentationml.tags+xml"/>
  <Override PartName="/ppt/notesSlides/notesSlide50.xml" ContentType="application/vnd.openxmlformats-officedocument.presentationml.notesSlide+xml"/>
  <Override PartName="/ppt/tags/tag45.xml" ContentType="application/vnd.openxmlformats-officedocument.presentationml.tags+xml"/>
  <Override PartName="/ppt/notesSlides/notesSlide51.xml" ContentType="application/vnd.openxmlformats-officedocument.presentationml.notesSlide+xml"/>
  <Override PartName="/ppt/tags/tag46.xml" ContentType="application/vnd.openxmlformats-officedocument.presentationml.tags+xml"/>
  <Override PartName="/ppt/notesSlides/notesSlide52.xml" ContentType="application/vnd.openxmlformats-officedocument.presentationml.notesSlide+xml"/>
  <Override PartName="/ppt/tags/tag47.xml" ContentType="application/vnd.openxmlformats-officedocument.presentationml.tags+xml"/>
  <Override PartName="/ppt/notesSlides/notesSlide53.xml" ContentType="application/vnd.openxmlformats-officedocument.presentationml.notesSlide+xml"/>
  <Override PartName="/ppt/tags/tag48.xml" ContentType="application/vnd.openxmlformats-officedocument.presentationml.tags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9"/>
  </p:notesMasterIdLst>
  <p:sldIdLst>
    <p:sldId id="258" r:id="rId2"/>
    <p:sldId id="318" r:id="rId3"/>
    <p:sldId id="261" r:id="rId4"/>
    <p:sldId id="274" r:id="rId5"/>
    <p:sldId id="3388" r:id="rId6"/>
    <p:sldId id="3389" r:id="rId7"/>
    <p:sldId id="3387" r:id="rId8"/>
    <p:sldId id="3391" r:id="rId9"/>
    <p:sldId id="3398" r:id="rId10"/>
    <p:sldId id="3390" r:id="rId11"/>
    <p:sldId id="266" r:id="rId12"/>
    <p:sldId id="3393" r:id="rId13"/>
    <p:sldId id="3392" r:id="rId14"/>
    <p:sldId id="3394" r:id="rId15"/>
    <p:sldId id="3395" r:id="rId16"/>
    <p:sldId id="3396" r:id="rId17"/>
    <p:sldId id="3397" r:id="rId18"/>
    <p:sldId id="3399" r:id="rId19"/>
    <p:sldId id="3400" r:id="rId20"/>
    <p:sldId id="3401" r:id="rId21"/>
    <p:sldId id="3402" r:id="rId22"/>
    <p:sldId id="3403" r:id="rId23"/>
    <p:sldId id="3404" r:id="rId24"/>
    <p:sldId id="3405" r:id="rId25"/>
    <p:sldId id="3406" r:id="rId26"/>
    <p:sldId id="3407" r:id="rId27"/>
    <p:sldId id="3408" r:id="rId28"/>
    <p:sldId id="3409" r:id="rId29"/>
    <p:sldId id="3410" r:id="rId30"/>
    <p:sldId id="3411" r:id="rId31"/>
    <p:sldId id="3412" r:id="rId32"/>
    <p:sldId id="3414" r:id="rId33"/>
    <p:sldId id="3415" r:id="rId34"/>
    <p:sldId id="3416" r:id="rId35"/>
    <p:sldId id="3417" r:id="rId36"/>
    <p:sldId id="3383" r:id="rId37"/>
    <p:sldId id="3418" r:id="rId38"/>
    <p:sldId id="3419" r:id="rId39"/>
    <p:sldId id="3420" r:id="rId40"/>
    <p:sldId id="3421" r:id="rId41"/>
    <p:sldId id="3422" r:id="rId42"/>
    <p:sldId id="3423" r:id="rId43"/>
    <p:sldId id="3424" r:id="rId44"/>
    <p:sldId id="3425" r:id="rId45"/>
    <p:sldId id="3426" r:id="rId46"/>
    <p:sldId id="3427" r:id="rId47"/>
    <p:sldId id="3430" r:id="rId48"/>
    <p:sldId id="3428" r:id="rId49"/>
    <p:sldId id="3429" r:id="rId50"/>
    <p:sldId id="3431" r:id="rId51"/>
    <p:sldId id="3432" r:id="rId52"/>
    <p:sldId id="3433" r:id="rId53"/>
    <p:sldId id="3434" r:id="rId54"/>
    <p:sldId id="3435" r:id="rId55"/>
    <p:sldId id="3437" r:id="rId56"/>
    <p:sldId id="3436" r:id="rId57"/>
    <p:sldId id="362" r:id="rId58"/>
  </p:sldIdLst>
  <p:sldSz cx="12192000" cy="6858000"/>
  <p:notesSz cx="6858000" cy="9144000"/>
  <p:custDataLst>
    <p:tags r:id="rId6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E6E6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04"/>
    <p:restoredTop sz="75636"/>
  </p:normalViewPr>
  <p:slideViewPr>
    <p:cSldViewPr snapToGrid="0">
      <p:cViewPr>
        <p:scale>
          <a:sx n="95" d="100"/>
          <a:sy n="95" d="100"/>
        </p:scale>
        <p:origin x="1584" y="7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39" d="100"/>
        <a:sy n="139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theme" Target="theme/theme1.xml"/><Relationship Id="rId64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notesMaster" Target="notesMasters/notesMaster1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tags" Target="tags/tag1.xml"/><Relationship Id="rId61" Type="http://schemas.openxmlformats.org/officeDocument/2006/relationships/presProps" Target="presProps.xml"/><Relationship Id="rId62" Type="http://schemas.openxmlformats.org/officeDocument/2006/relationships/viewProps" Target="view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E1A13A-D60A-422D-BAA6-E4E7ADFA2A21}" type="datetimeFigureOut">
              <a:rPr lang="zh-CN" altLang="en-US" smtClean="0"/>
              <a:t>2019/6/11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E886AE-BC43-4E5F-A7F0-F0898215431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88450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EEDCD6-9014-4A64-9154-89608F736A82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63020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51316C-3D54-439B-9175-227A00B8C09A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63581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这里注释描述了流操作的步骤</a:t>
            </a:r>
            <a:r>
              <a:rPr lang="en-US" altLang="zh-CN" dirty="0" smtClean="0"/>
              <a:t>.</a:t>
            </a:r>
            <a:r>
              <a:rPr lang="zh-CN" altLang="en-US" dirty="0" smtClean="0"/>
              <a:t>和本节开头那张图描述的一致</a:t>
            </a:r>
            <a:r>
              <a:rPr lang="en-US" altLang="zh-CN" dirty="0" smtClean="0"/>
              <a:t>.</a:t>
            </a:r>
            <a:r>
              <a:rPr lang="zh-CN" altLang="en-US" dirty="0" smtClean="0"/>
              <a:t>在这里做了个注释说明</a:t>
            </a:r>
            <a:r>
              <a:rPr lang="en-US" altLang="zh-CN" dirty="0" smtClean="0"/>
              <a:t>.</a:t>
            </a:r>
            <a:r>
              <a:rPr lang="zh-CN" altLang="en-US" dirty="0" smtClean="0"/>
              <a:t>后面的示例不在标明了</a:t>
            </a:r>
            <a:r>
              <a:rPr lang="en-US" altLang="zh-CN" dirty="0" smtClean="0"/>
              <a:t>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90755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68387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80510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8921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61146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301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04141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197425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上面的代码本意是想获取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words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集合中的不重复的字母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所以在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map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方法中使用</a:t>
            </a:r>
            <a:r>
              <a:rPr lang="en-US" altLang="zh-CN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word.split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("")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转换成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["</a:t>
            </a:r>
            <a:r>
              <a:rPr lang="en-US" altLang="zh-CN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H","e","l","l","o","W","o","r","l","d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"]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的形式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在使用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distinct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方法进行去重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但是使用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map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方法实际会将集合转换为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[["</a:t>
            </a:r>
            <a:r>
              <a:rPr lang="en-US" altLang="zh-CN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H","e","l","l","o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"],["</a:t>
            </a:r>
            <a:r>
              <a:rPr lang="en-US" altLang="zh-CN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W","o","r","l","d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"]]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这样个二维数组的形式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这显然是不对的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这种情况应该使用</a:t>
            </a:r>
            <a:r>
              <a:rPr lang="en-US" altLang="zh-CN" sz="1200" b="1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flatMap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方法将转换后的多个流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合并成为一个如下面代码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51767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b="1" kern="0" spc="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S Chinese Thin" panose="020B0200000000000000" pitchFamily="34" charset="-122"/>
                <a:ea typeface="Noto Sans S Chinese Thin" panose="020B0200000000000000" pitchFamily="34" charset="-122"/>
                <a:cs typeface="+mn-ea"/>
                <a:sym typeface="+mn-ea"/>
              </a:rPr>
              <a:t>简单认识</a:t>
            </a:r>
            <a:r>
              <a:rPr kumimoji="1" lang="en-US" altLang="zh-CN" sz="1200" b="1" kern="0" spc="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S Chinese Thin" panose="020B0200000000000000" pitchFamily="34" charset="-122"/>
                <a:ea typeface="Noto Sans S Chinese Thin" panose="020B0200000000000000" pitchFamily="34" charset="-122"/>
                <a:cs typeface="+mn-ea"/>
                <a:sym typeface="+mn-ea"/>
              </a:rPr>
              <a:t>(Stream)</a:t>
            </a:r>
            <a:endParaRPr kumimoji="1" lang="zh-CN" altLang="en-US" sz="1200" b="1" kern="0" spc="600" dirty="0" smtClean="0">
              <a:solidFill>
                <a:schemeClr val="tx1">
                  <a:lumMod val="95000"/>
                  <a:lumOff val="5000"/>
                </a:schemeClr>
              </a:solidFill>
              <a:latin typeface="Noto Sans S Chinese Thin" panose="020B0200000000000000" pitchFamily="34" charset="-122"/>
              <a:ea typeface="Noto Sans S Chinese Thin" panose="020B0200000000000000" pitchFamily="34" charset="-122"/>
              <a:cs typeface="+mn-ea"/>
              <a:sym typeface="+mn-ea"/>
            </a:endParaRPr>
          </a:p>
          <a:p>
            <a:r>
              <a:rPr lang="zh-CN" altLang="en-US" dirty="0" smtClean="0"/>
              <a:t>里会介绍流操作的一些基础概念</a:t>
            </a:r>
            <a:r>
              <a:rPr lang="en-US" altLang="zh-CN" dirty="0" smtClean="0"/>
              <a:t>,</a:t>
            </a:r>
            <a:r>
              <a:rPr lang="zh-CN" altLang="en-US" dirty="0" smtClean="0"/>
              <a:t>大家先有个印象</a:t>
            </a:r>
            <a:r>
              <a:rPr lang="en-US" altLang="zh-CN" dirty="0" smtClean="0"/>
              <a:t>.</a:t>
            </a:r>
            <a:r>
              <a:rPr lang="zh-CN" altLang="en-US" dirty="0" smtClean="0"/>
              <a:t>现在不太明白也没关系后面实际操作开始就很容易懂</a:t>
            </a:r>
            <a:r>
              <a:rPr lang="en-US" altLang="zh-CN" dirty="0" smtClean="0"/>
              <a:t>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200" b="1" kern="0" spc="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S Chinese Thin" panose="020B0200000000000000" pitchFamily="34" charset="-122"/>
                <a:ea typeface="Noto Sans S Chinese Thin" panose="020B0200000000000000" pitchFamily="34" charset="-122"/>
                <a:cs typeface="+mn-ea"/>
                <a:sym typeface="+mn-ea"/>
              </a:rPr>
              <a:t>Stream</a:t>
            </a:r>
            <a:r>
              <a:rPr kumimoji="1" lang="zh-CN" altLang="en-US" sz="1200" b="1" kern="0" spc="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S Chinese Thin" panose="020B0200000000000000" pitchFamily="34" charset="-122"/>
                <a:ea typeface="Noto Sans S Chinese Thin" panose="020B0200000000000000" pitchFamily="34" charset="-122"/>
                <a:cs typeface="+mn-ea"/>
                <a:sym typeface="+mn-ea"/>
              </a:rPr>
              <a:t>操作</a:t>
            </a:r>
          </a:p>
          <a:p>
            <a:r>
              <a:rPr lang="zh-CN" altLang="en-US" dirty="0" smtClean="0"/>
              <a:t>介绍常用的流操作</a:t>
            </a:r>
            <a:r>
              <a:rPr lang="en-US" altLang="zh-CN" dirty="0" smtClean="0"/>
              <a:t>.</a:t>
            </a:r>
            <a:r>
              <a:rPr lang="zh-CN" altLang="en-US" baseline="0" dirty="0" smtClean="0"/>
              <a:t>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EEDCD6-9014-4A64-9154-89608F736A82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7810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这样就得到了我们想要的结果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909927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268906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39385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1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当</a:t>
            </a:r>
            <a:r>
              <a:rPr lang="en-US" altLang="zh-CN" sz="1200" b="1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Optional</a:t>
            </a:r>
            <a:r>
              <a:rPr lang="zh-CN" altLang="en-US" sz="1200" b="1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的值是空值时，无论</a:t>
            </a:r>
            <a:r>
              <a:rPr lang="en-US" altLang="zh-CN" sz="1200" b="1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orElse</a:t>
            </a:r>
            <a:r>
              <a:rPr lang="zh-CN" altLang="en-US" sz="1200" b="1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还是</a:t>
            </a:r>
            <a:r>
              <a:rPr lang="en-US" altLang="zh-CN" sz="1200" b="1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orElseGet</a:t>
            </a:r>
            <a:r>
              <a:rPr lang="zh-CN" altLang="en-US" sz="1200" b="1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都会执行；而当返回的</a:t>
            </a:r>
            <a:r>
              <a:rPr lang="en-US" altLang="zh-CN" sz="1200" b="1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Optional</a:t>
            </a:r>
            <a:r>
              <a:rPr lang="zh-CN" altLang="en-US" sz="1200" b="1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有值时，</a:t>
            </a:r>
            <a:r>
              <a:rPr lang="en-US" altLang="zh-CN" sz="1200" b="1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orElse</a:t>
            </a:r>
            <a:r>
              <a:rPr lang="zh-CN" altLang="en-US" sz="1200" b="1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会执行，而</a:t>
            </a:r>
            <a:r>
              <a:rPr lang="en-US" altLang="zh-CN" sz="1200" b="1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orElseGet</a:t>
            </a:r>
            <a:r>
              <a:rPr lang="zh-CN" altLang="en-US" sz="1200" b="1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不会执行。</a:t>
            </a:r>
            <a:endParaRPr lang="zh-CN" altLang="en-US" sz="12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583344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2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57005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2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610194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1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第二种形式与第一种其实一样 </a:t>
            </a:r>
            <a:r>
              <a:rPr lang="en-US" altLang="zh-CN" sz="1200" b="1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integer</a:t>
            </a:r>
            <a:r>
              <a:rPr lang="zh-CN" altLang="en-US" sz="1200" b="1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</a:t>
            </a:r>
            <a:r>
              <a:rPr lang="en-US" altLang="zh-CN" sz="1200" b="1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sum</a:t>
            </a:r>
            <a:r>
              <a:rPr lang="zh-CN" altLang="en-US" sz="1200" b="1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方法也是 </a:t>
            </a:r>
            <a:r>
              <a:rPr lang="en-US" altLang="zh-CN" sz="1200" b="1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a+b</a:t>
            </a:r>
            <a:endParaRPr lang="en-US" altLang="zh-CN" sz="1200" b="1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1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第三种形式不接受初始值也就意味着可能为</a:t>
            </a:r>
            <a:r>
              <a:rPr lang="en-US" altLang="zh-CN" sz="1200" b="1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null,</a:t>
            </a:r>
            <a:r>
              <a:rPr lang="zh-CN" altLang="en-US" sz="1200" b="1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所以使用</a:t>
            </a:r>
            <a:r>
              <a:rPr lang="en-US" altLang="zh-CN" sz="1200" b="1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Optional</a:t>
            </a:r>
            <a:r>
              <a:rPr lang="zh-CN" altLang="en-US" sz="1200" b="1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来避免空指针异常</a:t>
            </a:r>
            <a:endParaRPr lang="zh-CN" altLang="en-US" sz="12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232471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1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第二种形式与第一种其实一样 </a:t>
            </a:r>
            <a:r>
              <a:rPr lang="en-US" altLang="zh-CN" sz="1200" b="1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integer</a:t>
            </a:r>
            <a:r>
              <a:rPr lang="zh-CN" altLang="en-US" sz="1200" b="1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</a:t>
            </a:r>
            <a:r>
              <a:rPr lang="en-US" altLang="zh-CN" sz="1200" b="1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sum</a:t>
            </a:r>
            <a:r>
              <a:rPr lang="zh-CN" altLang="en-US" sz="1200" b="1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方法也是 </a:t>
            </a:r>
            <a:r>
              <a:rPr lang="en-US" altLang="zh-CN" sz="1200" b="1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a+b</a:t>
            </a:r>
            <a:endParaRPr lang="en-US" altLang="zh-CN" sz="1200" b="1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1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第三种形式不接受初始值也就意味着可能为</a:t>
            </a:r>
            <a:r>
              <a:rPr lang="en-US" altLang="zh-CN" sz="1200" b="1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null,</a:t>
            </a:r>
            <a:r>
              <a:rPr lang="zh-CN" altLang="en-US" sz="1200" b="1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所以使用</a:t>
            </a:r>
            <a:r>
              <a:rPr lang="en-US" altLang="zh-CN" sz="1200" b="1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Optional</a:t>
            </a:r>
            <a:r>
              <a:rPr lang="zh-CN" altLang="en-US" sz="1200" b="1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来避免空指针异常</a:t>
            </a:r>
            <a:endParaRPr lang="zh-CN" altLang="en-US" sz="12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06351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2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936819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2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10986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 smtClean="0"/>
              <a:t>流</a:t>
            </a:r>
            <a:r>
              <a:rPr lang="en-US" altLang="zh-CN" sz="1200" dirty="0" smtClean="0"/>
              <a:t>(Stream)</a:t>
            </a:r>
            <a:r>
              <a:rPr lang="zh-CN" altLang="en-US" sz="1200" dirty="0" smtClean="0"/>
              <a:t>是</a:t>
            </a:r>
            <a:r>
              <a:rPr lang="en-US" altLang="zh-CN" sz="1200" dirty="0" smtClean="0"/>
              <a:t>java8</a:t>
            </a:r>
            <a:r>
              <a:rPr lang="zh-CN" altLang="en-US" sz="1200" dirty="0" smtClean="0"/>
              <a:t>引入的</a:t>
            </a:r>
            <a:r>
              <a:rPr lang="en-US" altLang="zh-CN" sz="1200" dirty="0" err="1" smtClean="0"/>
              <a:t>api</a:t>
            </a:r>
            <a:r>
              <a:rPr lang="zh-CN" altLang="en-US" sz="1200" dirty="0" smtClean="0"/>
              <a:t>，使用它可以替换大部分集合操作，重要的是，流相对集合来说更简洁易读、更灵活，性能也更好。</a:t>
            </a:r>
            <a:endParaRPr lang="en-US" altLang="zh-CN" sz="120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400" dirty="0" smtClean="0"/>
              <a:t>简洁易读、更灵活，性能也更好。</a:t>
            </a:r>
            <a:endParaRPr lang="en-US" altLang="zh-CN" sz="140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40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400" dirty="0" smtClean="0"/>
              <a:t>我个人认为简洁易读</a:t>
            </a:r>
            <a:r>
              <a:rPr lang="en-US" altLang="zh-CN" sz="1400" dirty="0" smtClean="0"/>
              <a:t>,</a:t>
            </a:r>
            <a:r>
              <a:rPr lang="zh-CN" altLang="en-US" sz="1400" dirty="0" smtClean="0"/>
              <a:t>才是流的操作最大优点</a:t>
            </a:r>
            <a:r>
              <a:rPr lang="en-US" altLang="zh-CN" sz="1400" dirty="0" smtClean="0"/>
              <a:t>.</a:t>
            </a:r>
            <a:r>
              <a:rPr lang="zh-CN" altLang="en-US" sz="1400" baseline="0" dirty="0" smtClean="0"/>
              <a:t>   是否够灵活取决于实现</a:t>
            </a:r>
            <a:r>
              <a:rPr lang="en-US" altLang="zh-CN" sz="1400" baseline="0" dirty="0" smtClean="0"/>
              <a:t>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400" baseline="0" dirty="0" smtClean="0"/>
              <a:t>性能并不一定好</a:t>
            </a:r>
            <a:r>
              <a:rPr lang="en-US" altLang="zh-CN" sz="1400" baseline="0" dirty="0" smtClean="0"/>
              <a:t>.</a:t>
            </a:r>
            <a:r>
              <a:rPr lang="zh-CN" altLang="en-US" sz="1400" baseline="0" dirty="0" smtClean="0"/>
              <a:t>可能会更差</a:t>
            </a:r>
            <a:r>
              <a:rPr lang="en-US" altLang="zh-CN" sz="1400" baseline="0" dirty="0" smtClean="0"/>
              <a:t>.</a:t>
            </a:r>
            <a:r>
              <a:rPr lang="zh-CN" altLang="en-US" sz="1400" baseline="0" dirty="0" smtClean="0"/>
              <a:t>这个取决于易读性 和性能的平衡</a:t>
            </a:r>
            <a:r>
              <a:rPr lang="en-US" altLang="zh-CN" sz="1400" baseline="0" dirty="0" smtClean="0"/>
              <a:t>.</a:t>
            </a:r>
            <a:endParaRPr lang="zh-CN" altLang="en-US" sz="160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1400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EEDCD6-9014-4A64-9154-89608F736A82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306952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2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203416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2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43772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2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436056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2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341876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2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055762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2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913367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charset="0"/>
              <a:buChar char="•"/>
            </a:pPr>
            <a:r>
              <a:rPr lang="en-US" altLang="zh-CN" sz="1200" dirty="0" smtClean="0"/>
              <a:t>Stream API </a:t>
            </a:r>
            <a:r>
              <a:rPr lang="zh-CN" altLang="en-US" sz="1200" dirty="0" smtClean="0"/>
              <a:t>可以表达复杂的数据处理查询</a:t>
            </a:r>
            <a:r>
              <a:rPr lang="en-US" altLang="zh-CN" sz="1200" dirty="0" smtClean="0"/>
              <a:t>.</a:t>
            </a:r>
          </a:p>
          <a:p>
            <a:pPr marL="285750" indent="-285750">
              <a:buFont typeface="Arial" charset="0"/>
              <a:buChar char="•"/>
            </a:pPr>
            <a:r>
              <a:rPr lang="zh-CN" altLang="en-US" sz="1200" dirty="0" smtClean="0"/>
              <a:t>可以使用</a:t>
            </a:r>
            <a:r>
              <a:rPr lang="en-US" altLang="zh-CN" sz="1200" dirty="0" smtClean="0"/>
              <a:t>filter\distinct\skip</a:t>
            </a:r>
            <a:r>
              <a:rPr lang="zh-CN" altLang="en-US" sz="1200" dirty="0" smtClean="0"/>
              <a:t>和</a:t>
            </a:r>
            <a:r>
              <a:rPr lang="en-US" altLang="zh-CN" sz="1200" dirty="0" smtClean="0"/>
              <a:t>limit</a:t>
            </a:r>
            <a:r>
              <a:rPr lang="zh-CN" altLang="en-US" sz="1200" dirty="0" smtClean="0"/>
              <a:t>对流做筛选操作</a:t>
            </a:r>
            <a:r>
              <a:rPr lang="en-US" altLang="zh-CN" sz="1200" dirty="0" smtClean="0"/>
              <a:t>.</a:t>
            </a:r>
          </a:p>
          <a:p>
            <a:pPr marL="285750" indent="-285750">
              <a:buFont typeface="Arial" charset="0"/>
              <a:buChar char="•"/>
            </a:pPr>
            <a:r>
              <a:rPr lang="zh-CN" altLang="en-US" sz="1200" dirty="0" smtClean="0"/>
              <a:t>可以使用</a:t>
            </a:r>
            <a:r>
              <a:rPr lang="en-US" altLang="zh-CN" sz="1200" dirty="0" smtClean="0"/>
              <a:t>map</a:t>
            </a:r>
            <a:r>
              <a:rPr lang="zh-CN" altLang="en-US" sz="1200" dirty="0" smtClean="0"/>
              <a:t>和</a:t>
            </a:r>
            <a:r>
              <a:rPr lang="en-US" altLang="zh-CN" sz="1200" dirty="0" err="1" smtClean="0"/>
              <a:t>flatmap</a:t>
            </a:r>
            <a:r>
              <a:rPr lang="zh-CN" altLang="en-US" sz="1200" dirty="0" smtClean="0"/>
              <a:t>提取或转换流中元素</a:t>
            </a:r>
            <a:r>
              <a:rPr lang="en-US" altLang="zh-CN" sz="1200" dirty="0" smtClean="0"/>
              <a:t>.</a:t>
            </a:r>
          </a:p>
          <a:p>
            <a:pPr marL="285750" indent="-285750">
              <a:buFont typeface="Arial" charset="0"/>
              <a:buChar char="•"/>
            </a:pPr>
            <a:r>
              <a:rPr lang="zh-CN" altLang="en-US" sz="1200" dirty="0" smtClean="0"/>
              <a:t>可以使用</a:t>
            </a:r>
            <a:r>
              <a:rPr lang="en-US" altLang="zh-CN" sz="1200" dirty="0" err="1" smtClean="0"/>
              <a:t>findFrist</a:t>
            </a:r>
            <a:r>
              <a:rPr lang="zh-CN" altLang="en-US" sz="1200" dirty="0" smtClean="0"/>
              <a:t>和</a:t>
            </a:r>
            <a:r>
              <a:rPr lang="en-US" altLang="zh-CN" sz="1200" dirty="0" err="1" smtClean="0"/>
              <a:t>findAny</a:t>
            </a:r>
            <a:r>
              <a:rPr lang="zh-CN" altLang="en-US" sz="1200" dirty="0" smtClean="0"/>
              <a:t>方法查找流中的元素</a:t>
            </a:r>
            <a:r>
              <a:rPr lang="en-US" altLang="zh-CN" sz="1200" dirty="0" smtClean="0"/>
              <a:t>.</a:t>
            </a:r>
            <a:r>
              <a:rPr lang="zh-CN" altLang="en-US" sz="1200" dirty="0" smtClean="0"/>
              <a:t>可以使用</a:t>
            </a:r>
            <a:r>
              <a:rPr lang="en-US" altLang="zh-CN" sz="1200" dirty="0" err="1" smtClean="0"/>
              <a:t>allMatch</a:t>
            </a:r>
            <a:r>
              <a:rPr lang="en-US" altLang="zh-CN" sz="1200" dirty="0" smtClean="0"/>
              <a:t>\</a:t>
            </a:r>
            <a:r>
              <a:rPr lang="en-US" altLang="zh-CN" sz="1200" dirty="0" err="1" smtClean="0"/>
              <a:t>noneMatch</a:t>
            </a:r>
            <a:r>
              <a:rPr lang="zh-CN" altLang="en-US" sz="1200" dirty="0" smtClean="0"/>
              <a:t>和</a:t>
            </a:r>
            <a:r>
              <a:rPr lang="en-US" altLang="zh-CN" sz="1200" dirty="0" err="1" smtClean="0"/>
              <a:t>anyMatch</a:t>
            </a:r>
            <a:r>
              <a:rPr lang="zh-CN" altLang="en-US" sz="1200" dirty="0" smtClean="0"/>
              <a:t>方法让流匹配个给定的谓词</a:t>
            </a:r>
            <a:r>
              <a:rPr lang="en-US" altLang="zh-CN" sz="1200" dirty="0" smtClean="0"/>
              <a:t>.</a:t>
            </a:r>
          </a:p>
          <a:p>
            <a:pPr marL="285750" indent="-285750">
              <a:buFont typeface="Arial" charset="0"/>
              <a:buChar char="•"/>
            </a:pPr>
            <a:r>
              <a:rPr lang="zh-CN" altLang="en-US" sz="1200" dirty="0" smtClean="0"/>
              <a:t>这些方法都利用了短路</a:t>
            </a:r>
            <a:r>
              <a:rPr lang="en-US" altLang="zh-CN" sz="1200" dirty="0" smtClean="0"/>
              <a:t>:</a:t>
            </a:r>
            <a:r>
              <a:rPr lang="zh-CN" altLang="en-US" sz="1200" dirty="0" smtClean="0"/>
              <a:t>找到结果就立即停止计算</a:t>
            </a:r>
            <a:r>
              <a:rPr lang="en-US" altLang="zh-CN" sz="1200" dirty="0" smtClean="0"/>
              <a:t>.</a:t>
            </a:r>
            <a:r>
              <a:rPr lang="zh-CN" altLang="en-US" sz="1200" dirty="0" smtClean="0"/>
              <a:t>没有必要处理整个流</a:t>
            </a:r>
            <a:r>
              <a:rPr lang="en-US" altLang="zh-CN" sz="1200" dirty="0" smtClean="0"/>
              <a:t>.</a:t>
            </a:r>
          </a:p>
          <a:p>
            <a:pPr marL="285750" indent="-285750">
              <a:buFont typeface="Arial" charset="0"/>
              <a:buChar char="•"/>
            </a:pPr>
            <a:r>
              <a:rPr lang="zh-CN" altLang="en-US" sz="1200" dirty="0" smtClean="0"/>
              <a:t>可以利用</a:t>
            </a:r>
            <a:r>
              <a:rPr lang="en-US" altLang="zh-CN" sz="1200" dirty="0" smtClean="0"/>
              <a:t>reduce</a:t>
            </a:r>
            <a:r>
              <a:rPr lang="zh-CN" altLang="en-US" sz="1200" dirty="0" smtClean="0"/>
              <a:t>方法将流中的所有元素迭代合并成一个结果</a:t>
            </a:r>
            <a:r>
              <a:rPr lang="en-US" altLang="zh-CN" sz="1200" dirty="0" smtClean="0"/>
              <a:t>.</a:t>
            </a:r>
            <a:r>
              <a:rPr lang="zh-CN" altLang="en-US" sz="1200" dirty="0" smtClean="0"/>
              <a:t>例如</a:t>
            </a:r>
            <a:r>
              <a:rPr lang="en-US" altLang="zh-CN" sz="1200" dirty="0" smtClean="0"/>
              <a:t>,</a:t>
            </a:r>
            <a:r>
              <a:rPr lang="zh-CN" altLang="en-US" sz="1200" dirty="0" smtClean="0"/>
              <a:t>求和或寻找最大元素</a:t>
            </a:r>
            <a:r>
              <a:rPr lang="en-US" altLang="zh-CN" sz="1200" dirty="0" smtClean="0"/>
              <a:t>.</a:t>
            </a:r>
          </a:p>
          <a:p>
            <a:pPr marL="285750" indent="-285750">
              <a:buFont typeface="Arial" charset="0"/>
              <a:buChar char="•"/>
            </a:pPr>
            <a:r>
              <a:rPr lang="en-US" altLang="zh-CN" sz="1200" dirty="0" smtClean="0"/>
              <a:t>filter</a:t>
            </a:r>
            <a:r>
              <a:rPr lang="zh-CN" altLang="en-US" sz="1200" dirty="0" smtClean="0"/>
              <a:t>和</a:t>
            </a:r>
            <a:r>
              <a:rPr lang="en-US" altLang="zh-CN" sz="1200" dirty="0" smtClean="0"/>
              <a:t>map</a:t>
            </a:r>
            <a:r>
              <a:rPr lang="zh-CN" altLang="en-US" sz="1200" dirty="0" smtClean="0"/>
              <a:t>等操作是无状态的</a:t>
            </a:r>
            <a:r>
              <a:rPr lang="en-US" altLang="zh-CN" sz="1200" dirty="0" smtClean="0"/>
              <a:t>,</a:t>
            </a:r>
            <a:r>
              <a:rPr lang="zh-CN" altLang="en-US" sz="1200" dirty="0" smtClean="0"/>
              <a:t>它们并不存储任何状态</a:t>
            </a:r>
            <a:r>
              <a:rPr lang="en-US" altLang="zh-CN" sz="1200" dirty="0" smtClean="0"/>
              <a:t>.reduce</a:t>
            </a:r>
            <a:r>
              <a:rPr lang="zh-CN" altLang="en-US" sz="1200" dirty="0" smtClean="0"/>
              <a:t>等操作要存储状态才能计算出一个值</a:t>
            </a:r>
            <a:r>
              <a:rPr lang="en-US" altLang="zh-CN" sz="1200" dirty="0" smtClean="0"/>
              <a:t>.sorted</a:t>
            </a:r>
            <a:r>
              <a:rPr lang="zh-CN" altLang="en-US" sz="1200" dirty="0" smtClean="0"/>
              <a:t>和</a:t>
            </a:r>
            <a:r>
              <a:rPr lang="en-US" altLang="zh-CN" sz="1200" dirty="0" smtClean="0"/>
              <a:t>distinct</a:t>
            </a:r>
            <a:r>
              <a:rPr lang="zh-CN" altLang="en-US" sz="1200" dirty="0" smtClean="0"/>
              <a:t>等操作也要存储状态</a:t>
            </a:r>
            <a:r>
              <a:rPr lang="en-US" altLang="zh-CN" sz="1200" dirty="0" smtClean="0"/>
              <a:t>,</a:t>
            </a:r>
            <a:r>
              <a:rPr lang="zh-CN" altLang="en-US" sz="1200" dirty="0" smtClean="0"/>
              <a:t>因为它们需要把流中的所有元素缓存起来才能返回一个新的流</a:t>
            </a:r>
            <a:r>
              <a:rPr lang="en-US" altLang="zh-CN" sz="1200" dirty="0" smtClean="0"/>
              <a:t>.</a:t>
            </a:r>
            <a:r>
              <a:rPr lang="zh-CN" altLang="en-US" sz="1200" dirty="0" smtClean="0"/>
              <a:t>这种操作称为有状态操作</a:t>
            </a:r>
            <a:r>
              <a:rPr lang="en-US" altLang="zh-CN" sz="1200" dirty="0" smtClean="0"/>
              <a:t>.</a:t>
            </a:r>
          </a:p>
          <a:p>
            <a:pPr marL="285750" indent="-285750">
              <a:buFont typeface="Arial" charset="0"/>
              <a:buChar char="•"/>
            </a:pPr>
            <a:r>
              <a:rPr lang="zh-CN" altLang="en-US" sz="1200" dirty="0" smtClean="0"/>
              <a:t>流有三种基本的原始类型特化</a:t>
            </a:r>
            <a:r>
              <a:rPr lang="en-US" altLang="zh-CN" sz="1200" dirty="0" smtClean="0"/>
              <a:t>:</a:t>
            </a:r>
            <a:r>
              <a:rPr lang="en-US" altLang="zh-CN" sz="1200" dirty="0" err="1" smtClean="0"/>
              <a:t>IntStream</a:t>
            </a:r>
            <a:r>
              <a:rPr lang="en-US" altLang="zh-CN" sz="1200" dirty="0" smtClean="0"/>
              <a:t>\</a:t>
            </a:r>
            <a:r>
              <a:rPr lang="en-US" altLang="zh-CN" sz="1200" dirty="0" err="1" smtClean="0"/>
              <a:t>DoubleStream</a:t>
            </a:r>
            <a:r>
              <a:rPr lang="zh-CN" altLang="en-US" sz="1200" dirty="0" smtClean="0"/>
              <a:t>和</a:t>
            </a:r>
            <a:r>
              <a:rPr lang="en-US" altLang="zh-CN" sz="1200" dirty="0" err="1" smtClean="0"/>
              <a:t>LongStream</a:t>
            </a:r>
            <a:r>
              <a:rPr lang="en-US" altLang="zh-CN" sz="1200" dirty="0" smtClean="0"/>
              <a:t>/</a:t>
            </a:r>
            <a:r>
              <a:rPr lang="zh-CN" altLang="en-US" sz="1200" dirty="0" smtClean="0"/>
              <a:t>它们的操作也有相应的特化</a:t>
            </a:r>
            <a:r>
              <a:rPr lang="en-US" altLang="zh-CN" sz="1200" dirty="0" smtClean="0"/>
              <a:t>.</a:t>
            </a:r>
          </a:p>
          <a:p>
            <a:pPr marL="285750" indent="-285750">
              <a:buFont typeface="Arial" charset="0"/>
              <a:buChar char="•"/>
            </a:pPr>
            <a:r>
              <a:rPr lang="zh-CN" altLang="en-US" sz="1200" dirty="0" smtClean="0"/>
              <a:t>流不紧可以从集合创建</a:t>
            </a:r>
            <a:r>
              <a:rPr lang="en-US" altLang="zh-CN" sz="1200" dirty="0" smtClean="0"/>
              <a:t>,</a:t>
            </a:r>
            <a:r>
              <a:rPr lang="zh-CN" altLang="en-US" sz="1200" dirty="0" smtClean="0"/>
              <a:t>也可以从值</a:t>
            </a:r>
            <a:r>
              <a:rPr lang="en-US" altLang="zh-CN" sz="1200" dirty="0" smtClean="0"/>
              <a:t>\</a:t>
            </a:r>
            <a:r>
              <a:rPr lang="zh-CN" altLang="en-US" sz="1200" dirty="0" smtClean="0"/>
              <a:t>数组</a:t>
            </a:r>
            <a:r>
              <a:rPr lang="en-US" altLang="zh-CN" sz="1200" dirty="0" smtClean="0"/>
              <a:t>\</a:t>
            </a:r>
            <a:r>
              <a:rPr lang="zh-CN" altLang="en-US" sz="1200" dirty="0" smtClean="0"/>
              <a:t>文件以及</a:t>
            </a:r>
            <a:r>
              <a:rPr lang="en-US" altLang="zh-CN" sz="1200" dirty="0" smtClean="0"/>
              <a:t>iterate</a:t>
            </a:r>
            <a:r>
              <a:rPr lang="zh-CN" altLang="en-US" sz="1200" dirty="0" smtClean="0"/>
              <a:t>与</a:t>
            </a:r>
            <a:r>
              <a:rPr lang="en-US" altLang="zh-CN" sz="1200" dirty="0" smtClean="0"/>
              <a:t>generate</a:t>
            </a:r>
            <a:r>
              <a:rPr lang="zh-CN" altLang="en-US" sz="1200" dirty="0" smtClean="0"/>
              <a:t>等特定方法创建</a:t>
            </a:r>
            <a:r>
              <a:rPr lang="en-US" altLang="zh-CN" sz="1200" dirty="0" smtClean="0"/>
              <a:t>.</a:t>
            </a:r>
          </a:p>
          <a:p>
            <a:pPr marL="285750" indent="-285750">
              <a:buFont typeface="Arial" charset="0"/>
              <a:buChar char="•"/>
            </a:pPr>
            <a:r>
              <a:rPr lang="zh-CN" altLang="en-US" sz="1200" dirty="0" smtClean="0"/>
              <a:t>无限流是没有固定大小的流</a:t>
            </a:r>
            <a:r>
              <a:rPr lang="en-US" altLang="zh-CN" sz="1200" dirty="0" smtClean="0"/>
              <a:t>.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pPr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081484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Collection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Collection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是集合类接口，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List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Set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Map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是它的子接口，这几个接口及他们的实现类在流操作中很常用。</a:t>
            </a:r>
            <a:endParaRPr lang="en-US" altLang="zh-CN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Collector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：就是收集器，也是一个接口。它的工具类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Collectors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提供了很多工厂方法（例如</a:t>
            </a:r>
            <a:r>
              <a:rPr lang="en-US" altLang="zh-CN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groupingBy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）创建的收集器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三大主要功能：将流元素归约和汇总为一个值，元素分组，元素分区。</a:t>
            </a:r>
            <a:endParaRPr lang="en-US" altLang="zh-CN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collect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collect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是一个终端操作（归约操作，就像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reduce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一样可以接受各种作法作为参数，将流中的元素累积成一个汇总结果），它接受一个收集器作为参数。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687787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2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187889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2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0376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外部迭代就是我们天天写的</a:t>
            </a:r>
            <a:r>
              <a:rPr lang="en-US" altLang="zh-CN" dirty="0" smtClean="0"/>
              <a:t>for</a:t>
            </a:r>
            <a:r>
              <a:rPr lang="zh-CN" altLang="en-US" dirty="0" smtClean="0"/>
              <a:t>循环</a:t>
            </a:r>
            <a:endParaRPr lang="en-US" altLang="zh-CN" dirty="0" smtClean="0"/>
          </a:p>
          <a:p>
            <a:r>
              <a:rPr lang="zh-CN" altLang="en-US" dirty="0" smtClean="0"/>
              <a:t>内部迭代就是使用流</a:t>
            </a:r>
            <a:r>
              <a:rPr lang="en-US" altLang="zh-CN" dirty="0" smtClean="0"/>
              <a:t>.</a:t>
            </a:r>
            <a:r>
              <a:rPr lang="zh-CN" altLang="en-US" dirty="0" smtClean="0"/>
              <a:t>我们后面的例子基本都是使用内部迭代</a:t>
            </a:r>
            <a:r>
              <a:rPr lang="en-US" altLang="zh-CN" dirty="0" smtClean="0"/>
              <a:t>.</a:t>
            </a:r>
            <a:r>
              <a:rPr lang="zh-CN" altLang="en-US" dirty="0" smtClean="0"/>
              <a:t>所以这里直交代概念</a:t>
            </a:r>
            <a:r>
              <a:rPr lang="en-US" altLang="zh-CN" dirty="0" smtClean="0"/>
              <a:t>,</a:t>
            </a:r>
            <a:r>
              <a:rPr lang="zh-CN" altLang="en-US" dirty="0" smtClean="0"/>
              <a:t>没有示例代码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202806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2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781487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2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49878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2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530914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{OHTER=[Dish{name='</a:t>
            </a:r>
            <a:r>
              <a:rPr lang="en-US" altLang="zh-CN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french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fries', vegetarian=true, calories=530, type=OHTER}, Dish{name='rice', vegetarian=true, calories=350, type=OHTER}, Dish{name='season fruit', vegetarian=true, calories=120, type=OHTER}, Dish{name='pizza', vegetarian=true, calories=550, type=OHTER}], FISH=[Dish{name='</a:t>
            </a:r>
            <a:r>
              <a:rPr lang="en-US" altLang="zh-CN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prawna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', vegetarian=false, calories=300, type=FISH}, Dish{name='salmon', vegetarian=false, calories=450, type=FISH}], MEAT=[Dish{name='pork', vegetarian=false, calories=800, type=MEAT}, Dish{name='beef', vegetarian=false, calories=700, type=MEAT}, Dish{name='chicken', vegetarian=false, calories=400, type=MEAT}]}</a:t>
            </a:r>
            <a:endParaRPr lang="zh-CN" altLang="en-US" sz="12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070987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{OHTER={DIET=[Dish{name='rice', vegetarian=true, calories=350, type=OHTER}, Dish{name='season fruit', vegetarian=true, calories=120, type=OHTER}], NOMAL=[Dish{name='</a:t>
            </a:r>
            <a:r>
              <a:rPr lang="en-US" altLang="zh-CN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french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fries', vegetarian=true, calories=530, type=OHTER}, Dish{name='pizza', vegetarian=true, calories=550, type=OHTER}]}, FISH={DIET=[Dish{name='</a:t>
            </a:r>
            <a:r>
              <a:rPr lang="en-US" altLang="zh-CN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prawna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', vegetarian=false, calories=300, type=FISH}], NOMAL=[Dish{name='salmon', vegetarian=false, calories=450, type=FISH}]}, MEAT={DIET=[Dish{name='chicken', vegetarian=false, calories=400, type=MEAT}], NOMAL=[Dish{name='beef', vegetarian=false, calories=700, type=MEAT}], FAT=[Dish{name='pork', vegetarian=false, calories=800, type=MEAT}]}}</a:t>
            </a:r>
            <a:endParaRPr lang="zh-CN" altLang="en-US" sz="12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395206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12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789213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1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{OHTER=[DIET, NOMAL], FISH=[DIET, NOMAL], MEAT=[DIET, NOMAL, FAT]}</a:t>
            </a:r>
            <a:endParaRPr lang="zh-CN" altLang="en-US" sz="12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694112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1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{OHTER=[DIET, NOMAL], FISH=[DIET, NOMAL], MEAT=[DIET, NOMAL, FAT]}</a:t>
            </a:r>
            <a:endParaRPr lang="zh-CN" altLang="en-US" sz="12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10330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1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{OHTER=[DIET, NOMAL], FISH=[DIET, NOMAL], MEAT=[DIET, NOMAL, FAT]}</a:t>
            </a:r>
            <a:endParaRPr lang="zh-CN" altLang="en-US" sz="12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304089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pPr/>
              <a:t>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40502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795551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1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{OHTER=[DIET, NOMAL], FISH=[DIET, NOMAL], MEAT=[DIET, NOMAL, FAT]}</a:t>
            </a:r>
            <a:endParaRPr lang="zh-CN" altLang="en-US" sz="12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330793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12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218487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12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0361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12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627927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12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901545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1400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EEDCD6-9014-4A64-9154-89608F736A82}" type="slidenum">
              <a:rPr lang="zh-CN" altLang="en-US" smtClean="0"/>
              <a:t>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08800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pPr/>
              <a:t>56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132756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EEDCD6-9014-4A64-9154-89608F736A82}" type="slidenum">
              <a:rPr lang="zh-CN" altLang="en-US" smtClean="0"/>
              <a:t>57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4979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1400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EEDCD6-9014-4A64-9154-89608F736A82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19944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rgbClr val="333333"/>
                </a:solidFill>
                <a:latin typeface="Open Sans" charset="0"/>
              </a:rPr>
              <a:t>stream()</a:t>
            </a:r>
            <a:r>
              <a:rPr lang="zh-CN" altLang="en-US" dirty="0" smtClean="0">
                <a:solidFill>
                  <a:srgbClr val="333333"/>
                </a:solidFill>
                <a:latin typeface="Open Sans" charset="0"/>
              </a:rPr>
              <a:t>获得串行流</a:t>
            </a:r>
            <a:endParaRPr lang="en-US" altLang="zh-CN" dirty="0" smtClean="0">
              <a:solidFill>
                <a:srgbClr val="333333"/>
              </a:solidFill>
              <a:latin typeface="Open Sans" charset="0"/>
            </a:endParaRPr>
          </a:p>
          <a:p>
            <a:r>
              <a:rPr lang="en-US" altLang="zh-CN" dirty="0" err="1" smtClean="0">
                <a:solidFill>
                  <a:srgbClr val="333333"/>
                </a:solidFill>
                <a:latin typeface="Open Sans" charset="0"/>
              </a:rPr>
              <a:t>parallelStream</a:t>
            </a:r>
            <a:r>
              <a:rPr lang="en-US" altLang="zh-CN" dirty="0" smtClean="0">
                <a:solidFill>
                  <a:srgbClr val="333333"/>
                </a:solidFill>
                <a:latin typeface="Open Sans" charset="0"/>
              </a:rPr>
              <a:t>()</a:t>
            </a:r>
            <a:r>
              <a:rPr lang="zh-CN" altLang="en-US" dirty="0" smtClean="0">
                <a:solidFill>
                  <a:srgbClr val="333333"/>
                </a:solidFill>
                <a:latin typeface="Open Sans" charset="0"/>
              </a:rPr>
              <a:t> 获得并行流</a:t>
            </a:r>
            <a:r>
              <a:rPr lang="en-US" altLang="zh-CN" dirty="0" smtClean="0">
                <a:solidFill>
                  <a:srgbClr val="333333"/>
                </a:solidFill>
                <a:latin typeface="Open Sans" charset="0"/>
              </a:rPr>
              <a:t>.</a:t>
            </a:r>
            <a:r>
              <a:rPr lang="zh-CN" altLang="en-US" dirty="0" smtClean="0">
                <a:solidFill>
                  <a:srgbClr val="333333"/>
                </a:solidFill>
                <a:latin typeface="Open Sans" charset="0"/>
              </a:rPr>
              <a:t>对于流的使用没有影响</a:t>
            </a:r>
            <a:r>
              <a:rPr lang="en-US" altLang="zh-CN" dirty="0" smtClean="0">
                <a:solidFill>
                  <a:srgbClr val="333333"/>
                </a:solidFill>
                <a:latin typeface="Open Sans" charset="0"/>
              </a:rPr>
              <a:t>.</a:t>
            </a:r>
            <a:r>
              <a:rPr lang="zh-CN" altLang="en-US" dirty="0" smtClean="0">
                <a:solidFill>
                  <a:srgbClr val="333333"/>
                </a:solidFill>
                <a:latin typeface="Open Sans" charset="0"/>
              </a:rPr>
              <a:t>区别会在并行流的地方进行分析</a:t>
            </a:r>
            <a:r>
              <a:rPr lang="en-US" altLang="zh-CN" dirty="0" smtClean="0">
                <a:solidFill>
                  <a:srgbClr val="333333"/>
                </a:solidFill>
                <a:latin typeface="Open Sans" charset="0"/>
              </a:rPr>
              <a:t>.</a:t>
            </a:r>
          </a:p>
          <a:p>
            <a:endParaRPr kumimoji="1" lang="en-US" altLang="zh-CN" dirty="0" smtClean="0">
              <a:solidFill>
                <a:srgbClr val="333333"/>
              </a:solidFill>
              <a:latin typeface="Open Sans" charset="0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>
                <a:solidFill>
                  <a:srgbClr val="333333"/>
                </a:solidFill>
                <a:latin typeface="Open Sans" charset="0"/>
              </a:rPr>
              <a:t>Collect</a:t>
            </a:r>
            <a:r>
              <a:rPr lang="zh-CN" altLang="en-US" dirty="0" smtClean="0">
                <a:solidFill>
                  <a:srgbClr val="333333"/>
                </a:solidFill>
                <a:latin typeface="Open Sans" charset="0"/>
              </a:rPr>
              <a:t>方法</a:t>
            </a:r>
            <a:r>
              <a:rPr lang="en-US" altLang="zh-CN" dirty="0" smtClean="0">
                <a:solidFill>
                  <a:srgbClr val="333333"/>
                </a:solidFill>
                <a:latin typeface="Open Sans" charset="0"/>
              </a:rPr>
              <a:t>(</a:t>
            </a:r>
            <a:r>
              <a:rPr lang="zh-CN" altLang="en-US" dirty="0" smtClean="0">
                <a:solidFill>
                  <a:srgbClr val="333333"/>
                </a:solidFill>
                <a:latin typeface="Open Sans" charset="0"/>
              </a:rPr>
              <a:t>收集器</a:t>
            </a:r>
            <a:r>
              <a:rPr lang="en-US" altLang="zh-CN" dirty="0" smtClean="0">
                <a:solidFill>
                  <a:srgbClr val="333333"/>
                </a:solidFill>
                <a:latin typeface="Open Sans" charset="0"/>
              </a:rPr>
              <a:t>),</a:t>
            </a:r>
            <a:r>
              <a:rPr lang="zh-CN" altLang="en-US" dirty="0" smtClean="0">
                <a:solidFill>
                  <a:srgbClr val="333333"/>
                </a:solidFill>
                <a:latin typeface="Open Sans" charset="0"/>
              </a:rPr>
              <a:t>是最常用的方法</a:t>
            </a:r>
            <a:r>
              <a:rPr lang="en-US" altLang="zh-CN" dirty="0" smtClean="0">
                <a:solidFill>
                  <a:srgbClr val="333333"/>
                </a:solidFill>
                <a:latin typeface="Open Sans" charset="0"/>
              </a:rPr>
              <a:t>,</a:t>
            </a:r>
            <a:r>
              <a:rPr lang="zh-CN" altLang="en-US" dirty="0" smtClean="0">
                <a:solidFill>
                  <a:srgbClr val="333333"/>
                </a:solidFill>
                <a:latin typeface="Open Sans" charset="0"/>
              </a:rPr>
              <a:t>会在后面介绍收集器的地方详细说明</a:t>
            </a:r>
            <a:r>
              <a:rPr lang="en-US" altLang="zh-CN" dirty="0" smtClean="0">
                <a:solidFill>
                  <a:srgbClr val="333333"/>
                </a:solidFill>
                <a:latin typeface="Open Sans" charset="0"/>
              </a:rPr>
              <a:t>.</a:t>
            </a:r>
            <a:r>
              <a:rPr lang="zh-CN" altLang="en-US" dirty="0" smtClean="0">
                <a:solidFill>
                  <a:srgbClr val="333333"/>
                </a:solidFill>
                <a:latin typeface="Open Sans" charset="0"/>
              </a:rPr>
              <a:t>这些过程在后面的每个例子中都会经历一遍</a:t>
            </a:r>
            <a:r>
              <a:rPr lang="en-US" altLang="zh-CN" dirty="0" smtClean="0">
                <a:solidFill>
                  <a:srgbClr val="333333"/>
                </a:solidFill>
                <a:latin typeface="Open Sans" charset="0"/>
              </a:rPr>
              <a:t>.</a:t>
            </a: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E886AE-BC43-4E5F-A7F0-F08982154314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7112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443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17067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8B79FFF1-5516-4089-983F-AC52072E3C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="" xmlns:a16="http://schemas.microsoft.com/office/drawing/2014/main" id="{780C9553-F799-4C7E-AC50-E7319C2496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8AA484C1-C7B1-47D7-9F24-203E572F8A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58E1B-5923-4CAF-B9CC-D14A574623CF}" type="datetimeFigureOut">
              <a:rPr lang="zh-CN" altLang="en-US" smtClean="0"/>
              <a:t>2019/6/11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A433B898-3977-4EFE-B0DE-407EE96041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412F428F-BFBD-400E-A268-93675CB96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746A1-6C2B-4A0A-9B52-5B2A1AF676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55076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9DA2F040-D2CC-4D15-9981-D5CCF6169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="" xmlns:a16="http://schemas.microsoft.com/office/drawing/2014/main" id="{9F4ED89A-E1D0-4FED-AF5B-0B3A3DF6ED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8068F409-2EE7-4E35-A1E6-9649C6E624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58E1B-5923-4CAF-B9CC-D14A574623CF}" type="datetimeFigureOut">
              <a:rPr lang="zh-CN" altLang="en-US" smtClean="0"/>
              <a:t>2019/6/11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A37E3929-2542-4023-8C1E-DF83FF320C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7416BCD3-BB33-40E1-B226-154B6876C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746A1-6C2B-4A0A-9B52-5B2A1AF676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84768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="" xmlns:a16="http://schemas.microsoft.com/office/drawing/2014/main" id="{1182990A-5E78-48DA-8B1D-69A2E67905A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="" xmlns:a16="http://schemas.microsoft.com/office/drawing/2014/main" id="{BF869ED9-72F0-4AB5-8DE4-2DEF759931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01E6EB67-5918-460D-B8F1-9C934B0677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58E1B-5923-4CAF-B9CC-D14A574623CF}" type="datetimeFigureOut">
              <a:rPr lang="zh-CN" altLang="en-US" smtClean="0"/>
              <a:t>2019/6/11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A5A56952-31F5-48B6-B8E0-6053A91735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564B58A8-9B83-4AAF-86A2-6DD23F47D6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746A1-6C2B-4A0A-9B52-5B2A1AF676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1090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02529" y="365125"/>
            <a:ext cx="4294414" cy="826861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 algn="ctr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257330"/>
      </p:ext>
    </p:extLst>
  </p:cSld>
  <p:clrMapOvr>
    <a:masterClrMapping/>
  </p:clrMapOvr>
  <p:transition spd="slow" advTm="1000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51448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419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5000">
        <p14:prism isInverted="1"/>
      </p:transition>
    </mc:Choice>
    <mc:Fallback xmlns="">
      <p:transition spd="slow" advClick="0" advTm="5000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91202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 Column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67294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73023233-F927-4518-A423-66A8E62FE1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B0D5ACC5-720E-4889-BC80-E3A4A0EA92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A04F17C7-D264-4E6D-B540-93BD3C4F1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58E1B-5923-4CAF-B9CC-D14A574623CF}" type="datetimeFigureOut">
              <a:rPr lang="zh-CN" altLang="en-US" smtClean="0"/>
              <a:t>2019/6/11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4E7D9222-2A75-4914-A58C-DC0EA0DBD2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3A6FAC89-C0D0-441F-80F7-910664F9E6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746A1-6C2B-4A0A-9B52-5B2A1AF676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50378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1F9A7C6D-C159-47CD-9A53-668AD4BBE7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="" xmlns:a16="http://schemas.microsoft.com/office/drawing/2014/main" id="{0B072288-AF78-4398-BDC0-C36BBA22B0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67475C9E-1872-4158-9819-8AF136A35F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58E1B-5923-4CAF-B9CC-D14A574623CF}" type="datetimeFigureOut">
              <a:rPr lang="zh-CN" altLang="en-US" smtClean="0"/>
              <a:t>2019/6/11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8D3D4CDC-DDE6-4FAB-BA0F-AB1A733A7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F45434B5-FC20-45B2-AC33-4C0939D76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746A1-6C2B-4A0A-9B52-5B2A1AF676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349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89EA490E-0757-4971-A093-86BC150FF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C0D32C1C-16E8-4561-8B01-7291D59974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="" xmlns:a16="http://schemas.microsoft.com/office/drawing/2014/main" id="{7368CDBE-F085-4B26-87B6-DBA93552B5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="" xmlns:a16="http://schemas.microsoft.com/office/drawing/2014/main" id="{224B3762-03A4-4419-89E2-3A123B948A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58E1B-5923-4CAF-B9CC-D14A574623CF}" type="datetimeFigureOut">
              <a:rPr lang="zh-CN" altLang="en-US" smtClean="0"/>
              <a:t>2019/6/11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="" xmlns:a16="http://schemas.microsoft.com/office/drawing/2014/main" id="{8DC28077-EA45-4D93-BB7C-81052A4C41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="" xmlns:a16="http://schemas.microsoft.com/office/drawing/2014/main" id="{6B9E9CAE-0286-495F-87E9-CDDDAEF5C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746A1-6C2B-4A0A-9B52-5B2A1AF676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88802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BB0E878F-26A5-407D-B38C-75A1EF7DCC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="" xmlns:a16="http://schemas.microsoft.com/office/drawing/2014/main" id="{42806A40-E156-4CA3-BB46-C077FEB117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="" xmlns:a16="http://schemas.microsoft.com/office/drawing/2014/main" id="{C667EC0A-1883-429B-8F73-B743C390F4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="" xmlns:a16="http://schemas.microsoft.com/office/drawing/2014/main" id="{99FAA717-F83A-439C-A5A2-9B3E4A7C83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="" xmlns:a16="http://schemas.microsoft.com/office/drawing/2014/main" id="{998A8E2C-B8AC-402B-AF85-4B15AC3633A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="" xmlns:a16="http://schemas.microsoft.com/office/drawing/2014/main" id="{22E88E68-B000-485B-89F9-00060A6FFD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58E1B-5923-4CAF-B9CC-D14A574623CF}" type="datetimeFigureOut">
              <a:rPr lang="zh-CN" altLang="en-US" smtClean="0"/>
              <a:t>2019/6/11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="" xmlns:a16="http://schemas.microsoft.com/office/drawing/2014/main" id="{4B014B78-B649-4EEC-90A3-6E7A7D5BB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="" xmlns:a16="http://schemas.microsoft.com/office/drawing/2014/main" id="{3F4E6B48-D59B-4091-8F40-1FCEDC7C3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746A1-6C2B-4A0A-9B52-5B2A1AF6763A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矩形 10"/>
          <p:cNvSpPr/>
          <p:nvPr userDrawn="1"/>
        </p:nvSpPr>
        <p:spPr>
          <a:xfrm>
            <a:off x="8706228" y="6354925"/>
            <a:ext cx="7751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www.1ppt.com/moban/   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行业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www.1ppt.com/hangye/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节日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www.1ppt.com/jieri/   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素材下载：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www.1ppt.com/sucai/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背景图片：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www.1ppt.com/beijing/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图表下载：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www.1ppt.com/tubiao/    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优秀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www.1ppt.com/xiazai/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www.1ppt.com/powerpoint/      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Word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www.1ppt.com/word/              Excel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教程：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www.1ppt.com/excel/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资料下载：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www.1ppt.com/ziliao/        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课件下载：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www.1ppt.com/kejian/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范文下载：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www.1ppt.com/fanwen/           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试卷下载：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www.1ppt.com/shiti/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教案下载：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www.1ppt.com/jiaoan/  </a:t>
            </a:r>
            <a:r>
              <a:rPr lang="en-US" altLang="zh-CN" sz="100" dirty="0" smtClean="0">
                <a:solidFill>
                  <a:prstClr val="white"/>
                </a:solidFill>
                <a:latin typeface="Calibri"/>
                <a:ea typeface="宋体"/>
              </a:rPr>
              <a:t>      </a:t>
            </a:r>
            <a:endParaRPr lang="en-US" altLang="zh-CN" sz="100" dirty="0">
              <a:solidFill>
                <a:prstClr val="white"/>
              </a:solidFill>
              <a:latin typeface="Calibri"/>
              <a:ea typeface="宋体"/>
            </a:endParaRPr>
          </a:p>
          <a:p>
            <a:r>
              <a:rPr lang="zh-CN" altLang="en-US" sz="100" dirty="0" smtClean="0">
                <a:solidFill>
                  <a:prstClr val="white"/>
                </a:solidFill>
                <a:latin typeface="Calibri"/>
                <a:ea typeface="宋体"/>
              </a:rPr>
              <a:t>字体下载：</a:t>
            </a:r>
            <a:r>
              <a:rPr lang="en-US" altLang="zh-CN" sz="100" dirty="0" smtClean="0">
                <a:solidFill>
                  <a:prstClr val="white"/>
                </a:solidFill>
                <a:latin typeface="Calibri"/>
                <a:ea typeface="宋体"/>
              </a:rPr>
              <a:t>www.1ppt.com/ziti/</a:t>
            </a:r>
            <a:endParaRPr lang="en-US" altLang="zh-CN" sz="100" dirty="0">
              <a:solidFill>
                <a:prstClr val="white"/>
              </a:solidFill>
              <a:latin typeface="Calibri"/>
              <a:ea typeface="宋体"/>
            </a:endParaRPr>
          </a:p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 </a:t>
            </a:r>
            <a:endParaRPr lang="zh-CN" altLang="en-US" sz="100" dirty="0">
              <a:solidFill>
                <a:prstClr val="white"/>
              </a:solidFill>
              <a:latin typeface="Calibri"/>
              <a:ea typeface="宋体"/>
            </a:endParaRPr>
          </a:p>
        </p:txBody>
      </p:sp>
    </p:spTree>
    <p:extLst>
      <p:ext uri="{BB962C8B-B14F-4D97-AF65-F5344CB8AC3E}">
        <p14:creationId xmlns:p14="http://schemas.microsoft.com/office/powerpoint/2010/main" val="36794862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3200B42C-C3EB-49FA-8D92-0CD3471B6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="" xmlns:a16="http://schemas.microsoft.com/office/drawing/2014/main" id="{28945836-E41A-4B88-B342-D1223612A6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58E1B-5923-4CAF-B9CC-D14A574623CF}" type="datetimeFigureOut">
              <a:rPr lang="zh-CN" altLang="en-US" smtClean="0"/>
              <a:t>2019/6/11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="" xmlns:a16="http://schemas.microsoft.com/office/drawing/2014/main" id="{EFCCE0D2-92C4-46E5-992D-143C59FD08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="" xmlns:a16="http://schemas.microsoft.com/office/drawing/2014/main" id="{F4DA7FE9-8E2E-494B-B8DF-C43E402BC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746A1-6C2B-4A0A-9B52-5B2A1AF676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90844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="" xmlns:a16="http://schemas.microsoft.com/office/drawing/2014/main" id="{BF3C62BD-51FA-4874-9CDE-0B439A55D0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58E1B-5923-4CAF-B9CC-D14A574623CF}" type="datetimeFigureOut">
              <a:rPr lang="zh-CN" altLang="en-US" smtClean="0"/>
              <a:t>2019/6/11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="" xmlns:a16="http://schemas.microsoft.com/office/drawing/2014/main" id="{E1F37A59-0B14-4152-AAD8-59B0DF532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="" xmlns:a16="http://schemas.microsoft.com/office/drawing/2014/main" id="{FB830615-BC10-4C9B-9240-20F583A52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746A1-6C2B-4A0A-9B52-5B2A1AF6763A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26860"/>
          </a:xfrm>
        </p:spPr>
        <p:txBody>
          <a:bodyPr>
            <a:normAutofit/>
          </a:bodyPr>
          <a:lstStyle>
            <a:lvl1pPr algn="ctr"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50758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A086EDE3-4395-4F88-BD97-7E7CDB9FA4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69C9A60D-9249-4B5F-9455-A6A43F1867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="" xmlns:a16="http://schemas.microsoft.com/office/drawing/2014/main" id="{3DC37FD2-21CA-4D35-9160-01163EBB6F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="" xmlns:a16="http://schemas.microsoft.com/office/drawing/2014/main" id="{696068FC-D59E-42EE-AE0F-65AC70EAF1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58E1B-5923-4CAF-B9CC-D14A574623CF}" type="datetimeFigureOut">
              <a:rPr lang="zh-CN" altLang="en-US" smtClean="0"/>
              <a:t>2019/6/11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="" xmlns:a16="http://schemas.microsoft.com/office/drawing/2014/main" id="{B186DEEA-E6C6-4B57-B157-1E148CED88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="" xmlns:a16="http://schemas.microsoft.com/office/drawing/2014/main" id="{63A63846-694E-4BA3-B1FD-3EA9C1BC0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746A1-6C2B-4A0A-9B52-5B2A1AF676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02123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10EE0D14-FE72-4798-8970-9CDFCED20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="" xmlns:a16="http://schemas.microsoft.com/office/drawing/2014/main" id="{9FA77EF6-EB07-4511-980E-921BF47E50F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="" xmlns:a16="http://schemas.microsoft.com/office/drawing/2014/main" id="{8BB03064-31E1-4B80-AAA0-684F6AD9D4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="" xmlns:a16="http://schemas.microsoft.com/office/drawing/2014/main" id="{72B3B429-9BAC-47E1-88AC-53642248C3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58E1B-5923-4CAF-B9CC-D14A574623CF}" type="datetimeFigureOut">
              <a:rPr lang="zh-CN" altLang="en-US" smtClean="0"/>
              <a:t>2019/6/11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="" xmlns:a16="http://schemas.microsoft.com/office/drawing/2014/main" id="{376D896D-0829-4DF4-99FB-86C91F206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="" xmlns:a16="http://schemas.microsoft.com/office/drawing/2014/main" id="{B2062671-E355-434A-AD85-F747C9C8A8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746A1-6C2B-4A0A-9B52-5B2A1AF676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19433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8" Type="http://schemas.openxmlformats.org/officeDocument/2006/relationships/image" Target="../media/image1.jpg"/><Relationship Id="rId19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="" xmlns:a16="http://schemas.microsoft.com/office/drawing/2014/main" id="{B8B9262F-3032-494D-90C0-969EB974C3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="" xmlns:a16="http://schemas.microsoft.com/office/drawing/2014/main" id="{3497F3C3-A9C0-443D-93B0-C20B41F607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7E00BD63-5670-4677-BF00-62DF6209D9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C58E1B-5923-4CAF-B9CC-D14A574623CF}" type="datetimeFigureOut">
              <a:rPr lang="zh-CN" altLang="en-US" smtClean="0"/>
              <a:t>2019/6/11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E40BF3D1-76EF-4DC2-A169-BD021359CA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196C5D55-7E5F-4181-A809-C8DC293A1D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E746A1-6C2B-4A0A-9B52-5B2A1AF6763A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="" xmlns:a16="http://schemas.microsoft.com/office/drawing/2014/main" id="{6E7EF003-4D3E-4CC8-8E66-BB9477774304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2703944" y="-2703945"/>
            <a:ext cx="6858002" cy="1226589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="" xmlns:a16="http://schemas.microsoft.com/office/drawing/2014/main" id="{EF89AFA6-3DE3-4BF5-A91A-477FB646848F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874245">
            <a:off x="-1589265" y="604976"/>
            <a:ext cx="4591452" cy="4591452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="" xmlns:a16="http://schemas.microsoft.com/office/drawing/2014/main" id="{763F993B-02E4-4B77-A399-04BE8C5F4523}"/>
              </a:ext>
            </a:extLst>
          </p:cNvPr>
          <p:cNvSpPr/>
          <p:nvPr userDrawn="1"/>
        </p:nvSpPr>
        <p:spPr>
          <a:xfrm>
            <a:off x="641839" y="281354"/>
            <a:ext cx="10893669" cy="631287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="" xmlns:a16="http://schemas.microsoft.com/office/drawing/2014/main" id="{2384EECF-0FCD-45F4-A9F9-5EE45CFA5E13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874245">
            <a:off x="9896272" y="3342313"/>
            <a:ext cx="4591452" cy="4591452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="" xmlns:a16="http://schemas.microsoft.com/office/drawing/2014/main" id="{F92E179E-F909-403D-A155-B4D3A20E8946}"/>
              </a:ext>
            </a:extLst>
          </p:cNvPr>
          <p:cNvSpPr/>
          <p:nvPr userDrawn="1"/>
        </p:nvSpPr>
        <p:spPr>
          <a:xfrm>
            <a:off x="12274062" y="2567354"/>
            <a:ext cx="773723" cy="4888523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51374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4" Type="http://schemas.openxmlformats.org/officeDocument/2006/relationships/image" Target="../media/image6.png"/><Relationship Id="rId1" Type="http://schemas.openxmlformats.org/officeDocument/2006/relationships/tags" Target="../tags/tag7.xml"/><Relationship Id="rId2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4" Type="http://schemas.openxmlformats.org/officeDocument/2006/relationships/image" Target="../media/image7.png"/><Relationship Id="rId1" Type="http://schemas.openxmlformats.org/officeDocument/2006/relationships/tags" Target="../tags/tag8.xml"/><Relationship Id="rId2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4" Type="http://schemas.openxmlformats.org/officeDocument/2006/relationships/image" Target="../media/image8.png"/><Relationship Id="rId1" Type="http://schemas.openxmlformats.org/officeDocument/2006/relationships/tags" Target="../tags/tag9.xml"/><Relationship Id="rId2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4" Type="http://schemas.openxmlformats.org/officeDocument/2006/relationships/image" Target="../media/image9.png"/><Relationship Id="rId1" Type="http://schemas.openxmlformats.org/officeDocument/2006/relationships/tags" Target="../tags/tag10.xml"/><Relationship Id="rId2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4" Type="http://schemas.openxmlformats.org/officeDocument/2006/relationships/image" Target="../media/image10.png"/><Relationship Id="rId1" Type="http://schemas.openxmlformats.org/officeDocument/2006/relationships/tags" Target="../tags/tag11.xml"/><Relationship Id="rId2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4" Type="http://schemas.openxmlformats.org/officeDocument/2006/relationships/image" Target="../media/image11.png"/><Relationship Id="rId1" Type="http://schemas.openxmlformats.org/officeDocument/2006/relationships/tags" Target="../tags/tag12.xml"/><Relationship Id="rId2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4" Type="http://schemas.openxmlformats.org/officeDocument/2006/relationships/image" Target="../media/image11.png"/><Relationship Id="rId1" Type="http://schemas.openxmlformats.org/officeDocument/2006/relationships/tags" Target="../tags/tag13.xml"/><Relationship Id="rId2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4" Type="http://schemas.openxmlformats.org/officeDocument/2006/relationships/image" Target="../media/image12.png"/><Relationship Id="rId1" Type="http://schemas.openxmlformats.org/officeDocument/2006/relationships/tags" Target="../tags/tag14.xml"/><Relationship Id="rId2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4" Type="http://schemas.openxmlformats.org/officeDocument/2006/relationships/image" Target="../media/image13.png"/><Relationship Id="rId1" Type="http://schemas.openxmlformats.org/officeDocument/2006/relationships/tags" Target="../tags/tag15.xml"/><Relationship Id="rId2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4" Type="http://schemas.openxmlformats.org/officeDocument/2006/relationships/image" Target="../media/image14.png"/><Relationship Id="rId1" Type="http://schemas.openxmlformats.org/officeDocument/2006/relationships/tags" Target="../tags/tag16.xml"/><Relationship Id="rId2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4" Type="http://schemas.openxmlformats.org/officeDocument/2006/relationships/image" Target="../media/image15.png"/><Relationship Id="rId1" Type="http://schemas.openxmlformats.org/officeDocument/2006/relationships/tags" Target="../tags/tag17.xml"/><Relationship Id="rId2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4" Type="http://schemas.openxmlformats.org/officeDocument/2006/relationships/image" Target="../media/image16.png"/><Relationship Id="rId1" Type="http://schemas.openxmlformats.org/officeDocument/2006/relationships/tags" Target="../tags/tag18.xml"/><Relationship Id="rId2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4" Type="http://schemas.openxmlformats.org/officeDocument/2006/relationships/image" Target="../media/image17.png"/><Relationship Id="rId1" Type="http://schemas.openxmlformats.org/officeDocument/2006/relationships/tags" Target="../tags/tag19.xml"/><Relationship Id="rId2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4" Type="http://schemas.openxmlformats.org/officeDocument/2006/relationships/image" Target="../media/image18.png"/><Relationship Id="rId1" Type="http://schemas.openxmlformats.org/officeDocument/2006/relationships/tags" Target="../tags/tag20.xml"/><Relationship Id="rId2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tags" Target="../tags/tag21.xml"/><Relationship Id="rId2" Type="http://schemas.openxmlformats.org/officeDocument/2006/relationships/slideLayout" Target="../slideLayouts/slideLayout12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4" Type="http://schemas.openxmlformats.org/officeDocument/2006/relationships/image" Target="../media/image19.png"/><Relationship Id="rId1" Type="http://schemas.openxmlformats.org/officeDocument/2006/relationships/tags" Target="../tags/tag22.xml"/><Relationship Id="rId2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4" Type="http://schemas.openxmlformats.org/officeDocument/2006/relationships/image" Target="../media/image20.png"/><Relationship Id="rId1" Type="http://schemas.openxmlformats.org/officeDocument/2006/relationships/tags" Target="../tags/tag23.xml"/><Relationship Id="rId2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4" Type="http://schemas.openxmlformats.org/officeDocument/2006/relationships/image" Target="../media/image21.png"/><Relationship Id="rId1" Type="http://schemas.openxmlformats.org/officeDocument/2006/relationships/tags" Target="../tags/tag24.xml"/><Relationship Id="rId2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1" Type="http://schemas.openxmlformats.org/officeDocument/2006/relationships/tags" Target="../tags/tag25.xml"/><Relationship Id="rId2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4" Type="http://schemas.openxmlformats.org/officeDocument/2006/relationships/image" Target="../media/image24.png"/><Relationship Id="rId1" Type="http://schemas.openxmlformats.org/officeDocument/2006/relationships/tags" Target="../tags/tag26.xml"/><Relationship Id="rId2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4" Type="http://schemas.openxmlformats.org/officeDocument/2006/relationships/image" Target="../media/image25.png"/><Relationship Id="rId1" Type="http://schemas.openxmlformats.org/officeDocument/2006/relationships/tags" Target="../tags/tag27.xml"/><Relationship Id="rId2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4" Type="http://schemas.openxmlformats.org/officeDocument/2006/relationships/image" Target="../media/image26.png"/><Relationship Id="rId1" Type="http://schemas.openxmlformats.org/officeDocument/2006/relationships/tags" Target="../tags/tag28.xml"/><Relationship Id="rId2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4" Type="http://schemas.openxmlformats.org/officeDocument/2006/relationships/image" Target="../media/image27.png"/><Relationship Id="rId1" Type="http://schemas.openxmlformats.org/officeDocument/2006/relationships/tags" Target="../tags/tag29.xml"/><Relationship Id="rId2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4" Type="http://schemas.openxmlformats.org/officeDocument/2006/relationships/image" Target="../media/image28.png"/><Relationship Id="rId1" Type="http://schemas.openxmlformats.org/officeDocument/2006/relationships/tags" Target="../tags/tag30.xml"/><Relationship Id="rId2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1" Type="http://schemas.openxmlformats.org/officeDocument/2006/relationships/tags" Target="../tags/tag31.xml"/><Relationship Id="rId2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tags" Target="../tags/tag32.xml"/><Relationship Id="rId2" Type="http://schemas.openxmlformats.org/officeDocument/2006/relationships/slideLayout" Target="../slideLayouts/slideLayout12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4" Type="http://schemas.openxmlformats.org/officeDocument/2006/relationships/image" Target="../media/image31.png"/><Relationship Id="rId1" Type="http://schemas.openxmlformats.org/officeDocument/2006/relationships/tags" Target="../tags/tag33.xml"/><Relationship Id="rId2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4" Type="http://schemas.openxmlformats.org/officeDocument/2006/relationships/image" Target="../media/image32.png"/><Relationship Id="rId1" Type="http://schemas.openxmlformats.org/officeDocument/2006/relationships/tags" Target="../tags/tag34.xml"/><Relationship Id="rId2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4" Type="http://schemas.openxmlformats.org/officeDocument/2006/relationships/notesSlide" Target="../notesSlides/notesSlide4.xml"/><Relationship Id="rId1" Type="http://schemas.openxmlformats.org/officeDocument/2006/relationships/tags" Target="../tags/tag2.xml"/><Relationship Id="rId2" Type="http://schemas.openxmlformats.org/officeDocument/2006/relationships/tags" Target="../tags/tag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4" Type="http://schemas.openxmlformats.org/officeDocument/2006/relationships/image" Target="../media/image33.png"/><Relationship Id="rId1" Type="http://schemas.openxmlformats.org/officeDocument/2006/relationships/tags" Target="../tags/tag35.xml"/><Relationship Id="rId2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4" Type="http://schemas.openxmlformats.org/officeDocument/2006/relationships/image" Target="../media/image34.png"/><Relationship Id="rId1" Type="http://schemas.openxmlformats.org/officeDocument/2006/relationships/tags" Target="../tags/tag36.xml"/><Relationship Id="rId2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4" Type="http://schemas.openxmlformats.org/officeDocument/2006/relationships/image" Target="../media/image35.png"/><Relationship Id="rId1" Type="http://schemas.openxmlformats.org/officeDocument/2006/relationships/tags" Target="../tags/tag37.xml"/><Relationship Id="rId2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.xml"/><Relationship Id="rId4" Type="http://schemas.openxmlformats.org/officeDocument/2006/relationships/image" Target="../media/image36.png"/><Relationship Id="rId1" Type="http://schemas.openxmlformats.org/officeDocument/2006/relationships/tags" Target="../tags/tag38.xml"/><Relationship Id="rId2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4" Type="http://schemas.openxmlformats.org/officeDocument/2006/relationships/image" Target="../media/image37.png"/><Relationship Id="rId1" Type="http://schemas.openxmlformats.org/officeDocument/2006/relationships/tags" Target="../tags/tag39.xml"/><Relationship Id="rId2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5.xml"/><Relationship Id="rId4" Type="http://schemas.openxmlformats.org/officeDocument/2006/relationships/image" Target="../media/image38.png"/><Relationship Id="rId1" Type="http://schemas.openxmlformats.org/officeDocument/2006/relationships/tags" Target="../tags/tag40.xml"/><Relationship Id="rId2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6.xml"/><Relationship Id="rId4" Type="http://schemas.openxmlformats.org/officeDocument/2006/relationships/image" Target="../media/image39.png"/><Relationship Id="rId1" Type="http://schemas.openxmlformats.org/officeDocument/2006/relationships/tags" Target="../tags/tag41.xml"/><Relationship Id="rId2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7.xml"/><Relationship Id="rId4" Type="http://schemas.openxmlformats.org/officeDocument/2006/relationships/image" Target="../media/image40.png"/><Relationship Id="rId1" Type="http://schemas.openxmlformats.org/officeDocument/2006/relationships/tags" Target="../tags/tag42.xml"/><Relationship Id="rId2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8.xml"/><Relationship Id="rId4" Type="http://schemas.openxmlformats.org/officeDocument/2006/relationships/image" Target="../media/image41.png"/><Relationship Id="rId1" Type="http://schemas.openxmlformats.org/officeDocument/2006/relationships/tags" Target="../tags/tag43.xml"/><Relationship Id="rId2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tags" Target="../tags/tag6.xml"/><Relationship Id="rId4" Type="http://schemas.openxmlformats.org/officeDocument/2006/relationships/slideLayout" Target="../slideLayouts/slideLayout12.xml"/><Relationship Id="rId5" Type="http://schemas.openxmlformats.org/officeDocument/2006/relationships/notesSlide" Target="../notesSlides/notesSlide5.xml"/><Relationship Id="rId1" Type="http://schemas.openxmlformats.org/officeDocument/2006/relationships/tags" Target="../tags/tag4.xml"/><Relationship Id="rId2" Type="http://schemas.openxmlformats.org/officeDocument/2006/relationships/tags" Target="../tags/tag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tags" Target="../tags/tag44.xml"/><Relationship Id="rId2" Type="http://schemas.openxmlformats.org/officeDocument/2006/relationships/slideLayout" Target="../slideLayouts/slideLayout12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1.xml"/><Relationship Id="rId4" Type="http://schemas.openxmlformats.org/officeDocument/2006/relationships/image" Target="../media/image42.png"/><Relationship Id="rId1" Type="http://schemas.openxmlformats.org/officeDocument/2006/relationships/tags" Target="../tags/tag45.xml"/><Relationship Id="rId2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tags" Target="../tags/tag46.xml"/><Relationship Id="rId2" Type="http://schemas.openxmlformats.org/officeDocument/2006/relationships/slideLayout" Target="../slideLayouts/slideLayout12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3.xml"/><Relationship Id="rId4" Type="http://schemas.openxmlformats.org/officeDocument/2006/relationships/image" Target="../media/image43.png"/><Relationship Id="rId1" Type="http://schemas.openxmlformats.org/officeDocument/2006/relationships/tags" Target="../tags/tag47.xml"/><Relationship Id="rId2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tags" Target="../tags/tag48.xml"/><Relationship Id="rId2" Type="http://schemas.openxmlformats.org/officeDocument/2006/relationships/slideLayout" Target="../slideLayouts/slideLayout12.xml"/><Relationship Id="rId3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hyperlink" Target="https://github.com/wenbin8/PractiseCode/blob/master/src/com/wenbin/design/mode/StreamPractise.java" TargetMode="External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="" xmlns:a16="http://schemas.microsoft.com/office/drawing/2014/main" id="{A9186AD8-7E6B-4962-9ED2-64EBBE17B7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2703944" y="-2703945"/>
            <a:ext cx="6858002" cy="12265891"/>
          </a:xfrm>
          <a:prstGeom prst="rect">
            <a:avLst/>
          </a:prstGeom>
        </p:spPr>
      </p:pic>
      <p:sp>
        <p:nvSpPr>
          <p:cNvPr id="7" name="TextBox 12">
            <a:extLst>
              <a:ext uri="{FF2B5EF4-FFF2-40B4-BE49-F238E27FC236}">
                <a16:creationId xmlns="" xmlns:a16="http://schemas.microsoft.com/office/drawing/2014/main" id="{FF2E4A98-53F0-47F1-ADD7-AA17F93DAA6E}"/>
              </a:ext>
            </a:extLst>
          </p:cNvPr>
          <p:cNvSpPr txBox="1"/>
          <p:nvPr/>
        </p:nvSpPr>
        <p:spPr>
          <a:xfrm>
            <a:off x="917021" y="3911165"/>
            <a:ext cx="75795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dirty="0" smtClean="0">
                <a:solidFill>
                  <a:schemeClr val="bg2">
                    <a:lumMod val="10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+mn-ea"/>
                <a:sym typeface="+mn-lt"/>
              </a:rPr>
              <a:t>Java8</a:t>
            </a:r>
            <a:r>
              <a:rPr lang="zh-CN" altLang="en-US" sz="5400" dirty="0" smtClean="0">
                <a:solidFill>
                  <a:schemeClr val="bg2">
                    <a:lumMod val="10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+mn-ea"/>
                <a:sym typeface="+mn-lt"/>
              </a:rPr>
              <a:t>的流</a:t>
            </a:r>
            <a:r>
              <a:rPr lang="en-US" altLang="zh-CN" sz="5400" dirty="0" smtClean="0">
                <a:solidFill>
                  <a:schemeClr val="bg2">
                    <a:lumMod val="10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+mn-ea"/>
                <a:sym typeface="+mn-lt"/>
              </a:rPr>
              <a:t>(Stream)</a:t>
            </a:r>
            <a:r>
              <a:rPr lang="zh-CN" altLang="en-US" sz="5400" dirty="0" smtClean="0">
                <a:solidFill>
                  <a:schemeClr val="bg2">
                    <a:lumMod val="10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+mn-ea"/>
                <a:sym typeface="+mn-lt"/>
              </a:rPr>
              <a:t>操作</a:t>
            </a:r>
            <a:endParaRPr lang="zh-CN" altLang="en-US" sz="5400" dirty="0">
              <a:solidFill>
                <a:schemeClr val="bg2">
                  <a:lumMod val="10000"/>
                </a:schemeClr>
              </a:solidFill>
              <a:latin typeface="方正姚体" panose="02010601030101010101" pitchFamily="2" charset="-122"/>
              <a:ea typeface="方正姚体" panose="02010601030101010101" pitchFamily="2" charset="-122"/>
              <a:cs typeface="+mn-ea"/>
              <a:sym typeface="+mn-lt"/>
            </a:endParaRPr>
          </a:p>
        </p:txBody>
      </p:sp>
      <p:sp>
        <p:nvSpPr>
          <p:cNvPr id="8" name="圆角矩形 18">
            <a:extLst>
              <a:ext uri="{FF2B5EF4-FFF2-40B4-BE49-F238E27FC236}">
                <a16:creationId xmlns="" xmlns:a16="http://schemas.microsoft.com/office/drawing/2014/main" id="{7F80EB09-91BC-4E3B-8429-DECA0CDFAB34}"/>
              </a:ext>
            </a:extLst>
          </p:cNvPr>
          <p:cNvSpPr/>
          <p:nvPr/>
        </p:nvSpPr>
        <p:spPr>
          <a:xfrm>
            <a:off x="1093716" y="4980192"/>
            <a:ext cx="3337719" cy="412305"/>
          </a:xfrm>
          <a:prstGeom prst="round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314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董文斌</a:t>
            </a:r>
            <a:endParaRPr lang="zh-CN" altLang="en-US" sz="1314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="" xmlns:a16="http://schemas.microsoft.com/office/drawing/2014/main" id="{BF1AF3C0-AAC5-4970-A935-305CB06CB9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5204543">
            <a:off x="92554" y="-654481"/>
            <a:ext cx="4591452" cy="4591452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="" xmlns:a16="http://schemas.microsoft.com/office/drawing/2014/main" id="{12E5F5B4-6D61-49A8-90CD-719B0A411475}"/>
              </a:ext>
            </a:extLst>
          </p:cNvPr>
          <p:cNvSpPr txBox="1"/>
          <p:nvPr/>
        </p:nvSpPr>
        <p:spPr>
          <a:xfrm>
            <a:off x="1559148" y="2743617"/>
            <a:ext cx="340244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8000" spc="300" dirty="0">
              <a:latin typeface="Agency FB" panose="020B0503020202020204" pitchFamily="34" charset="0"/>
              <a:ea typeface="Noto Sans S Chinese Light" panose="020B03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75140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1"/>
          <p:cNvGrpSpPr/>
          <p:nvPr/>
        </p:nvGrpSpPr>
        <p:grpSpPr>
          <a:xfrm>
            <a:off x="2958007" y="1394950"/>
            <a:ext cx="2407651" cy="4735020"/>
            <a:chOff x="6349088" y="1250264"/>
            <a:chExt cx="2407651" cy="4735020"/>
          </a:xfrm>
        </p:grpSpPr>
        <p:sp>
          <p:nvSpPr>
            <p:cNvPr id="11" name="Rectangle 49"/>
            <p:cNvSpPr>
              <a:spLocks/>
            </p:cNvSpPr>
            <p:nvPr/>
          </p:nvSpPr>
          <p:spPr bwMode="auto">
            <a:xfrm>
              <a:off x="6349088" y="4836487"/>
              <a:ext cx="1819791" cy="114879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400">
                <a:latin typeface="Noto Sans S Chinese Light" panose="020B0300000000000000" pitchFamily="34" charset="-122"/>
                <a:ea typeface="Noto Sans S Chinese Light" panose="020B0300000000000000" pitchFamily="34" charset="-122"/>
              </a:endParaRPr>
            </a:p>
          </p:txBody>
        </p:sp>
        <p:sp>
          <p:nvSpPr>
            <p:cNvPr id="14" name="Oval 52"/>
            <p:cNvSpPr/>
            <p:nvPr/>
          </p:nvSpPr>
          <p:spPr>
            <a:xfrm flipH="1">
              <a:off x="7607942" y="4836486"/>
              <a:ext cx="1148797" cy="1148797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400">
                <a:latin typeface="Noto Sans S Chinese Light" panose="020B0300000000000000" pitchFamily="34" charset="-122"/>
                <a:ea typeface="Noto Sans S Chinese Light" panose="020B0300000000000000" pitchFamily="34" charset="-122"/>
              </a:endParaRPr>
            </a:p>
          </p:txBody>
        </p:sp>
        <p:sp>
          <p:nvSpPr>
            <p:cNvPr id="15" name="Oval 48"/>
            <p:cNvSpPr/>
            <p:nvPr/>
          </p:nvSpPr>
          <p:spPr>
            <a:xfrm flipH="1">
              <a:off x="7733289" y="4964175"/>
              <a:ext cx="898105" cy="89810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400">
                <a:latin typeface="Noto Sans S Chinese Light" panose="020B0300000000000000" pitchFamily="34" charset="-122"/>
                <a:ea typeface="Noto Sans S Chinese Light" panose="020B0300000000000000" pitchFamily="34" charset="-122"/>
              </a:endParaRPr>
            </a:p>
          </p:txBody>
        </p:sp>
        <p:sp>
          <p:nvSpPr>
            <p:cNvPr id="16" name="Rectangle 43"/>
            <p:cNvSpPr>
              <a:spLocks/>
            </p:cNvSpPr>
            <p:nvPr/>
          </p:nvSpPr>
          <p:spPr bwMode="auto">
            <a:xfrm>
              <a:off x="6349088" y="3643820"/>
              <a:ext cx="1819791" cy="114879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400">
                <a:latin typeface="Noto Sans S Chinese Light" panose="020B0300000000000000" pitchFamily="34" charset="-122"/>
                <a:ea typeface="Noto Sans S Chinese Light" panose="020B0300000000000000" pitchFamily="34" charset="-122"/>
              </a:endParaRPr>
            </a:p>
          </p:txBody>
        </p:sp>
        <p:sp>
          <p:nvSpPr>
            <p:cNvPr id="19" name="Oval 46"/>
            <p:cNvSpPr/>
            <p:nvPr/>
          </p:nvSpPr>
          <p:spPr>
            <a:xfrm flipH="1">
              <a:off x="7607942" y="3644301"/>
              <a:ext cx="1148797" cy="114879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400">
                <a:latin typeface="Noto Sans S Chinese Light" panose="020B0300000000000000" pitchFamily="34" charset="-122"/>
                <a:ea typeface="Noto Sans S Chinese Light" panose="020B0300000000000000" pitchFamily="34" charset="-122"/>
              </a:endParaRPr>
            </a:p>
          </p:txBody>
        </p:sp>
        <p:sp>
          <p:nvSpPr>
            <p:cNvPr id="20" name="Oval 42"/>
            <p:cNvSpPr/>
            <p:nvPr/>
          </p:nvSpPr>
          <p:spPr>
            <a:xfrm flipH="1">
              <a:off x="7733289" y="3766345"/>
              <a:ext cx="898105" cy="89810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400">
                <a:latin typeface="Noto Sans S Chinese Light" panose="020B0300000000000000" pitchFamily="34" charset="-122"/>
                <a:ea typeface="Noto Sans S Chinese Light" panose="020B0300000000000000" pitchFamily="34" charset="-122"/>
              </a:endParaRPr>
            </a:p>
          </p:txBody>
        </p:sp>
        <p:sp>
          <p:nvSpPr>
            <p:cNvPr id="21" name="Rectangle 37"/>
            <p:cNvSpPr>
              <a:spLocks/>
            </p:cNvSpPr>
            <p:nvPr/>
          </p:nvSpPr>
          <p:spPr bwMode="auto">
            <a:xfrm>
              <a:off x="6349088" y="2448413"/>
              <a:ext cx="1819791" cy="114605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400">
                <a:latin typeface="Noto Sans S Chinese Light" panose="020B0300000000000000" pitchFamily="34" charset="-122"/>
                <a:ea typeface="Noto Sans S Chinese Light" panose="020B0300000000000000" pitchFamily="34" charset="-122"/>
              </a:endParaRPr>
            </a:p>
          </p:txBody>
        </p:sp>
        <p:sp>
          <p:nvSpPr>
            <p:cNvPr id="24" name="Oval 40"/>
            <p:cNvSpPr/>
            <p:nvPr/>
          </p:nvSpPr>
          <p:spPr>
            <a:xfrm flipH="1">
              <a:off x="7607942" y="2451998"/>
              <a:ext cx="1148797" cy="1148796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400">
                <a:latin typeface="Noto Sans S Chinese Light" panose="020B0300000000000000" pitchFamily="34" charset="-122"/>
                <a:ea typeface="Noto Sans S Chinese Light" panose="020B0300000000000000" pitchFamily="34" charset="-122"/>
              </a:endParaRPr>
            </a:p>
          </p:txBody>
        </p:sp>
        <p:sp>
          <p:nvSpPr>
            <p:cNvPr id="25" name="Oval 36"/>
            <p:cNvSpPr/>
            <p:nvPr/>
          </p:nvSpPr>
          <p:spPr>
            <a:xfrm flipH="1">
              <a:off x="7733289" y="2570221"/>
              <a:ext cx="898105" cy="89810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400">
                <a:latin typeface="Noto Sans S Chinese Light" panose="020B0300000000000000" pitchFamily="34" charset="-122"/>
                <a:ea typeface="Noto Sans S Chinese Light" panose="020B0300000000000000" pitchFamily="34" charset="-122"/>
              </a:endParaRPr>
            </a:p>
          </p:txBody>
        </p:sp>
        <p:sp>
          <p:nvSpPr>
            <p:cNvPr id="26" name="Rectangle 31"/>
            <p:cNvSpPr>
              <a:spLocks/>
            </p:cNvSpPr>
            <p:nvPr/>
          </p:nvSpPr>
          <p:spPr bwMode="auto">
            <a:xfrm>
              <a:off x="6349088" y="1250264"/>
              <a:ext cx="1819791" cy="114879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400">
                <a:latin typeface="Noto Sans S Chinese Light" panose="020B0300000000000000" pitchFamily="34" charset="-122"/>
                <a:ea typeface="Noto Sans S Chinese Light" panose="020B0300000000000000" pitchFamily="34" charset="-122"/>
              </a:endParaRPr>
            </a:p>
          </p:txBody>
        </p:sp>
        <p:sp>
          <p:nvSpPr>
            <p:cNvPr id="29" name="Oval 34"/>
            <p:cNvSpPr/>
            <p:nvPr/>
          </p:nvSpPr>
          <p:spPr>
            <a:xfrm flipH="1">
              <a:off x="7607942" y="1250264"/>
              <a:ext cx="1148797" cy="114879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400">
                <a:latin typeface="Noto Sans S Chinese Light" panose="020B0300000000000000" pitchFamily="34" charset="-122"/>
                <a:ea typeface="Noto Sans S Chinese Light" panose="020B0300000000000000" pitchFamily="34" charset="-122"/>
              </a:endParaRPr>
            </a:p>
          </p:txBody>
        </p:sp>
        <p:sp>
          <p:nvSpPr>
            <p:cNvPr id="30" name="Oval 30"/>
            <p:cNvSpPr/>
            <p:nvPr/>
          </p:nvSpPr>
          <p:spPr>
            <a:xfrm flipH="1">
              <a:off x="7733289" y="1372390"/>
              <a:ext cx="898105" cy="89810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400">
                <a:latin typeface="Noto Sans S Chinese Light" panose="020B0300000000000000" pitchFamily="34" charset="-122"/>
                <a:ea typeface="Noto Sans S Chinese Light" panose="020B0300000000000000" pitchFamily="34" charset="-122"/>
              </a:endParaRPr>
            </a:p>
          </p:txBody>
        </p:sp>
        <p:sp>
          <p:nvSpPr>
            <p:cNvPr id="31" name="TextBox 16"/>
            <p:cNvSpPr txBox="1">
              <a:spLocks/>
            </p:cNvSpPr>
            <p:nvPr/>
          </p:nvSpPr>
          <p:spPr>
            <a:xfrm flipH="1">
              <a:off x="6479712" y="1592796"/>
              <a:ext cx="1460604" cy="558289"/>
            </a:xfrm>
            <a:prstGeom prst="rect">
              <a:avLst/>
            </a:prstGeom>
          </p:spPr>
          <p:txBody>
            <a:bodyPr wrap="none" lIns="0" tIns="0" rIns="0" bIns="0" anchor="ctr">
              <a:normAutofit/>
            </a:bodyPr>
            <a:lstStyle/>
            <a:p>
              <a:r>
                <a:rPr lang="zh-CN" altLang="en-US" sz="1600" b="1" dirty="0" smtClean="0">
                  <a:solidFill>
                    <a:schemeClr val="bg1"/>
                  </a:solidFill>
                  <a:latin typeface="Noto Sans S Chinese Light" panose="020B0300000000000000" pitchFamily="34" charset="-122"/>
                  <a:ea typeface="Noto Sans S Chinese Light" panose="020B0300000000000000" pitchFamily="34" charset="-122"/>
                </a:rPr>
                <a:t>筛选和切片</a:t>
              </a:r>
              <a:endParaRPr lang="zh-CN" altLang="en-US" sz="1600" b="1" dirty="0">
                <a:solidFill>
                  <a:schemeClr val="bg1"/>
                </a:solidFill>
                <a:latin typeface="Noto Sans S Chinese Light" panose="020B0300000000000000" pitchFamily="34" charset="-122"/>
                <a:ea typeface="Noto Sans S Chinese Light" panose="020B0300000000000000" pitchFamily="34" charset="-122"/>
              </a:endParaRPr>
            </a:p>
          </p:txBody>
        </p:sp>
        <p:sp>
          <p:nvSpPr>
            <p:cNvPr id="32" name="TextBox 17"/>
            <p:cNvSpPr txBox="1">
              <a:spLocks/>
            </p:cNvSpPr>
            <p:nvPr/>
          </p:nvSpPr>
          <p:spPr>
            <a:xfrm flipH="1">
              <a:off x="6479712" y="2772593"/>
              <a:ext cx="1440183" cy="558289"/>
            </a:xfrm>
            <a:prstGeom prst="rect">
              <a:avLst/>
            </a:prstGeom>
          </p:spPr>
          <p:txBody>
            <a:bodyPr wrap="none" lIns="0" tIns="0" rIns="0" bIns="0" anchor="ctr">
              <a:normAutofit/>
            </a:bodyPr>
            <a:lstStyle/>
            <a:p>
              <a:r>
                <a:rPr lang="zh-CN" altLang="en-US" sz="1600" b="1" dirty="0" smtClean="0">
                  <a:solidFill>
                    <a:schemeClr val="bg1"/>
                  </a:solidFill>
                  <a:latin typeface="Noto Sans S Chinese Light" panose="020B0300000000000000" pitchFamily="34" charset="-122"/>
                  <a:ea typeface="Noto Sans S Chinese Light" panose="020B0300000000000000" pitchFamily="34" charset="-122"/>
                </a:rPr>
                <a:t>流的扁平化</a:t>
              </a:r>
              <a:endParaRPr lang="zh-CN" altLang="en-US" sz="1600" b="1" dirty="0">
                <a:solidFill>
                  <a:schemeClr val="bg1"/>
                </a:solidFill>
                <a:latin typeface="Noto Sans S Chinese Light" panose="020B0300000000000000" pitchFamily="34" charset="-122"/>
                <a:ea typeface="Noto Sans S Chinese Light" panose="020B0300000000000000" pitchFamily="34" charset="-122"/>
              </a:endParaRPr>
            </a:p>
          </p:txBody>
        </p:sp>
        <p:sp>
          <p:nvSpPr>
            <p:cNvPr id="33" name="TextBox 18"/>
            <p:cNvSpPr txBox="1">
              <a:spLocks/>
            </p:cNvSpPr>
            <p:nvPr/>
          </p:nvSpPr>
          <p:spPr>
            <a:xfrm flipH="1">
              <a:off x="6479712" y="3963864"/>
              <a:ext cx="1460604" cy="558289"/>
            </a:xfrm>
            <a:prstGeom prst="rect">
              <a:avLst/>
            </a:prstGeom>
          </p:spPr>
          <p:txBody>
            <a:bodyPr wrap="none" lIns="0" tIns="0" rIns="0" bIns="0" anchor="ctr">
              <a:normAutofit/>
            </a:bodyPr>
            <a:lstStyle/>
            <a:p>
              <a:r>
                <a:rPr lang="zh-CN" altLang="en-US" sz="1600" b="1" dirty="0" smtClean="0">
                  <a:solidFill>
                    <a:schemeClr val="bg1"/>
                  </a:solidFill>
                  <a:latin typeface="Noto Sans S Chinese Light" panose="020B0300000000000000" pitchFamily="34" charset="-122"/>
                  <a:ea typeface="Noto Sans S Chinese Light" panose="020B0300000000000000" pitchFamily="34" charset="-122"/>
                </a:rPr>
                <a:t>归约</a:t>
              </a:r>
              <a:r>
                <a:rPr lang="en-US" altLang="zh-CN" sz="1600" b="1" dirty="0" smtClean="0">
                  <a:solidFill>
                    <a:schemeClr val="bg1"/>
                  </a:solidFill>
                  <a:latin typeface="Noto Sans S Chinese Light" panose="020B0300000000000000" pitchFamily="34" charset="-122"/>
                  <a:ea typeface="Noto Sans S Chinese Light" panose="020B0300000000000000" pitchFamily="34" charset="-122"/>
                </a:rPr>
                <a:t>	</a:t>
              </a:r>
              <a:endParaRPr lang="zh-CN" altLang="en-US" sz="1600" b="1" dirty="0">
                <a:solidFill>
                  <a:schemeClr val="bg1"/>
                </a:solidFill>
                <a:latin typeface="Noto Sans S Chinese Light" panose="020B0300000000000000" pitchFamily="34" charset="-122"/>
                <a:ea typeface="Noto Sans S Chinese Light" panose="020B0300000000000000" pitchFamily="34" charset="-122"/>
              </a:endParaRPr>
            </a:p>
          </p:txBody>
        </p:sp>
        <p:sp>
          <p:nvSpPr>
            <p:cNvPr id="34" name="TextBox 19"/>
            <p:cNvSpPr txBox="1">
              <a:spLocks/>
            </p:cNvSpPr>
            <p:nvPr/>
          </p:nvSpPr>
          <p:spPr>
            <a:xfrm flipH="1">
              <a:off x="6479710" y="5143662"/>
              <a:ext cx="1600190" cy="558289"/>
            </a:xfrm>
            <a:prstGeom prst="rect">
              <a:avLst/>
            </a:prstGeom>
          </p:spPr>
          <p:txBody>
            <a:bodyPr wrap="none" lIns="0" tIns="0" rIns="0" bIns="0" anchor="ctr">
              <a:normAutofit/>
            </a:bodyPr>
            <a:lstStyle/>
            <a:p>
              <a:r>
                <a:rPr lang="zh-CN" altLang="en-US" sz="1600" b="1" dirty="0" smtClean="0">
                  <a:solidFill>
                    <a:schemeClr val="bg1"/>
                  </a:solidFill>
                  <a:latin typeface="Noto Sans S Chinese Light" panose="020B0300000000000000" pitchFamily="34" charset="-122"/>
                  <a:ea typeface="Noto Sans S Chinese Light" panose="020B0300000000000000" pitchFamily="34" charset="-122"/>
                </a:rPr>
                <a:t>数值范围流</a:t>
              </a:r>
              <a:endParaRPr lang="zh-CN" altLang="en-US" sz="1600" b="1" dirty="0">
                <a:solidFill>
                  <a:schemeClr val="bg1"/>
                </a:solidFill>
                <a:latin typeface="Noto Sans S Chinese Light" panose="020B0300000000000000" pitchFamily="34" charset="-122"/>
                <a:ea typeface="Noto Sans S Chinese Light" panose="020B0300000000000000" pitchFamily="34" charset="-122"/>
              </a:endParaRPr>
            </a:p>
          </p:txBody>
        </p:sp>
        <p:sp>
          <p:nvSpPr>
            <p:cNvPr id="36" name="Freeform: Shape 21"/>
            <p:cNvSpPr>
              <a:spLocks/>
            </p:cNvSpPr>
            <p:nvPr/>
          </p:nvSpPr>
          <p:spPr bwMode="auto">
            <a:xfrm>
              <a:off x="7919897" y="2729947"/>
              <a:ext cx="542861" cy="566721"/>
            </a:xfrm>
            <a:custGeom>
              <a:avLst/>
              <a:gdLst>
                <a:gd name="T0" fmla="*/ 3 w 77"/>
                <a:gd name="T1" fmla="*/ 30 h 77"/>
                <a:gd name="T2" fmla="*/ 30 w 77"/>
                <a:gd name="T3" fmla="*/ 5 h 77"/>
                <a:gd name="T4" fmla="*/ 7 w 77"/>
                <a:gd name="T5" fmla="*/ 31 h 77"/>
                <a:gd name="T6" fmla="*/ 71 w 77"/>
                <a:gd name="T7" fmla="*/ 31 h 77"/>
                <a:gd name="T8" fmla="*/ 74 w 77"/>
                <a:gd name="T9" fmla="*/ 30 h 77"/>
                <a:gd name="T10" fmla="*/ 47 w 77"/>
                <a:gd name="T11" fmla="*/ 5 h 77"/>
                <a:gd name="T12" fmla="*/ 71 w 77"/>
                <a:gd name="T13" fmla="*/ 31 h 77"/>
                <a:gd name="T14" fmla="*/ 72 w 77"/>
                <a:gd name="T15" fmla="*/ 43 h 77"/>
                <a:gd name="T16" fmla="*/ 61 w 77"/>
                <a:gd name="T17" fmla="*/ 40 h 77"/>
                <a:gd name="T18" fmla="*/ 55 w 77"/>
                <a:gd name="T19" fmla="*/ 61 h 77"/>
                <a:gd name="T20" fmla="*/ 40 w 77"/>
                <a:gd name="T21" fmla="*/ 68 h 77"/>
                <a:gd name="T22" fmla="*/ 39 w 77"/>
                <a:gd name="T23" fmla="*/ 77 h 77"/>
                <a:gd name="T24" fmla="*/ 38 w 77"/>
                <a:gd name="T25" fmla="*/ 68 h 77"/>
                <a:gd name="T26" fmla="*/ 22 w 77"/>
                <a:gd name="T27" fmla="*/ 61 h 77"/>
                <a:gd name="T28" fmla="*/ 16 w 77"/>
                <a:gd name="T29" fmla="*/ 40 h 77"/>
                <a:gd name="T30" fmla="*/ 5 w 77"/>
                <a:gd name="T31" fmla="*/ 43 h 77"/>
                <a:gd name="T32" fmla="*/ 5 w 77"/>
                <a:gd name="T33" fmla="*/ 34 h 77"/>
                <a:gd name="T34" fmla="*/ 16 w 77"/>
                <a:gd name="T35" fmla="*/ 38 h 77"/>
                <a:gd name="T36" fmla="*/ 22 w 77"/>
                <a:gd name="T37" fmla="*/ 16 h 77"/>
                <a:gd name="T38" fmla="*/ 38 w 77"/>
                <a:gd name="T39" fmla="*/ 9 h 77"/>
                <a:gd name="T40" fmla="*/ 39 w 77"/>
                <a:gd name="T41" fmla="*/ 0 h 77"/>
                <a:gd name="T42" fmla="*/ 40 w 77"/>
                <a:gd name="T43" fmla="*/ 9 h 77"/>
                <a:gd name="T44" fmla="*/ 55 w 77"/>
                <a:gd name="T45" fmla="*/ 16 h 77"/>
                <a:gd name="T46" fmla="*/ 61 w 77"/>
                <a:gd name="T47" fmla="*/ 38 h 77"/>
                <a:gd name="T48" fmla="*/ 72 w 77"/>
                <a:gd name="T49" fmla="*/ 34 h 77"/>
                <a:gd name="T50" fmla="*/ 39 w 77"/>
                <a:gd name="T51" fmla="*/ 8 h 77"/>
                <a:gd name="T52" fmla="*/ 39 w 77"/>
                <a:gd name="T53" fmla="*/ 2 h 77"/>
                <a:gd name="T54" fmla="*/ 39 w 77"/>
                <a:gd name="T55" fmla="*/ 8 h 77"/>
                <a:gd name="T56" fmla="*/ 5 w 77"/>
                <a:gd name="T57" fmla="*/ 36 h 77"/>
                <a:gd name="T58" fmla="*/ 5 w 77"/>
                <a:gd name="T59" fmla="*/ 41 h 77"/>
                <a:gd name="T60" fmla="*/ 39 w 77"/>
                <a:gd name="T61" fmla="*/ 70 h 77"/>
                <a:gd name="T62" fmla="*/ 39 w 77"/>
                <a:gd name="T63" fmla="*/ 75 h 77"/>
                <a:gd name="T64" fmla="*/ 39 w 77"/>
                <a:gd name="T65" fmla="*/ 70 h 77"/>
                <a:gd name="T66" fmla="*/ 52 w 77"/>
                <a:gd name="T67" fmla="*/ 47 h 77"/>
                <a:gd name="T68" fmla="*/ 42 w 77"/>
                <a:gd name="T69" fmla="*/ 39 h 77"/>
                <a:gd name="T70" fmla="*/ 46 w 77"/>
                <a:gd name="T71" fmla="*/ 33 h 77"/>
                <a:gd name="T72" fmla="*/ 45 w 77"/>
                <a:gd name="T73" fmla="*/ 30 h 77"/>
                <a:gd name="T74" fmla="*/ 32 w 77"/>
                <a:gd name="T75" fmla="*/ 30 h 77"/>
                <a:gd name="T76" fmla="*/ 31 w 77"/>
                <a:gd name="T77" fmla="*/ 33 h 77"/>
                <a:gd name="T78" fmla="*/ 35 w 77"/>
                <a:gd name="T79" fmla="*/ 39 h 77"/>
                <a:gd name="T80" fmla="*/ 25 w 77"/>
                <a:gd name="T81" fmla="*/ 47 h 77"/>
                <a:gd name="T82" fmla="*/ 55 w 77"/>
                <a:gd name="T83" fmla="*/ 54 h 77"/>
                <a:gd name="T84" fmla="*/ 72 w 77"/>
                <a:gd name="T85" fmla="*/ 36 h 77"/>
                <a:gd name="T86" fmla="*/ 72 w 77"/>
                <a:gd name="T87" fmla="*/ 41 h 77"/>
                <a:gd name="T88" fmla="*/ 71 w 77"/>
                <a:gd name="T89" fmla="*/ 47 h 77"/>
                <a:gd name="T90" fmla="*/ 47 w 77"/>
                <a:gd name="T91" fmla="*/ 73 h 77"/>
                <a:gd name="T92" fmla="*/ 74 w 77"/>
                <a:gd name="T93" fmla="*/ 47 h 77"/>
                <a:gd name="T94" fmla="*/ 71 w 77"/>
                <a:gd name="T95" fmla="*/ 47 h 77"/>
                <a:gd name="T96" fmla="*/ 5 w 77"/>
                <a:gd name="T97" fmla="*/ 47 h 77"/>
                <a:gd name="T98" fmla="*/ 30 w 77"/>
                <a:gd name="T99" fmla="*/ 74 h 77"/>
                <a:gd name="T100" fmla="*/ 30 w 77"/>
                <a:gd name="T101" fmla="*/ 71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77" h="77">
                  <a:moveTo>
                    <a:pt x="5" y="30"/>
                  </a:moveTo>
                  <a:cubicBezTo>
                    <a:pt x="4" y="30"/>
                    <a:pt x="4" y="30"/>
                    <a:pt x="3" y="30"/>
                  </a:cubicBezTo>
                  <a:cubicBezTo>
                    <a:pt x="7" y="17"/>
                    <a:pt x="17" y="7"/>
                    <a:pt x="30" y="4"/>
                  </a:cubicBezTo>
                  <a:cubicBezTo>
                    <a:pt x="30" y="4"/>
                    <a:pt x="30" y="4"/>
                    <a:pt x="30" y="5"/>
                  </a:cubicBezTo>
                  <a:cubicBezTo>
                    <a:pt x="30" y="5"/>
                    <a:pt x="30" y="6"/>
                    <a:pt x="30" y="7"/>
                  </a:cubicBezTo>
                  <a:cubicBezTo>
                    <a:pt x="19" y="10"/>
                    <a:pt x="9" y="19"/>
                    <a:pt x="7" y="31"/>
                  </a:cubicBezTo>
                  <a:cubicBezTo>
                    <a:pt x="6" y="30"/>
                    <a:pt x="5" y="30"/>
                    <a:pt x="5" y="30"/>
                  </a:cubicBezTo>
                  <a:close/>
                  <a:moveTo>
                    <a:pt x="71" y="31"/>
                  </a:moveTo>
                  <a:cubicBezTo>
                    <a:pt x="71" y="30"/>
                    <a:pt x="72" y="30"/>
                    <a:pt x="72" y="30"/>
                  </a:cubicBezTo>
                  <a:cubicBezTo>
                    <a:pt x="73" y="30"/>
                    <a:pt x="73" y="30"/>
                    <a:pt x="74" y="30"/>
                  </a:cubicBezTo>
                  <a:cubicBezTo>
                    <a:pt x="70" y="17"/>
                    <a:pt x="60" y="7"/>
                    <a:pt x="47" y="4"/>
                  </a:cubicBezTo>
                  <a:cubicBezTo>
                    <a:pt x="47" y="4"/>
                    <a:pt x="47" y="4"/>
                    <a:pt x="47" y="5"/>
                  </a:cubicBezTo>
                  <a:cubicBezTo>
                    <a:pt x="47" y="5"/>
                    <a:pt x="47" y="6"/>
                    <a:pt x="47" y="7"/>
                  </a:cubicBezTo>
                  <a:cubicBezTo>
                    <a:pt x="58" y="10"/>
                    <a:pt x="68" y="19"/>
                    <a:pt x="71" y="31"/>
                  </a:cubicBezTo>
                  <a:close/>
                  <a:moveTo>
                    <a:pt x="77" y="39"/>
                  </a:moveTo>
                  <a:cubicBezTo>
                    <a:pt x="77" y="41"/>
                    <a:pt x="75" y="43"/>
                    <a:pt x="72" y="43"/>
                  </a:cubicBezTo>
                  <a:cubicBezTo>
                    <a:pt x="70" y="43"/>
                    <a:pt x="68" y="42"/>
                    <a:pt x="68" y="40"/>
                  </a:cubicBezTo>
                  <a:cubicBezTo>
                    <a:pt x="61" y="40"/>
                    <a:pt x="61" y="40"/>
                    <a:pt x="61" y="40"/>
                  </a:cubicBezTo>
                  <a:cubicBezTo>
                    <a:pt x="61" y="55"/>
                    <a:pt x="61" y="55"/>
                    <a:pt x="61" y="55"/>
                  </a:cubicBezTo>
                  <a:cubicBezTo>
                    <a:pt x="61" y="58"/>
                    <a:pt x="58" y="61"/>
                    <a:pt x="55" y="61"/>
                  </a:cubicBezTo>
                  <a:cubicBezTo>
                    <a:pt x="40" y="61"/>
                    <a:pt x="40" y="61"/>
                    <a:pt x="40" y="61"/>
                  </a:cubicBezTo>
                  <a:cubicBezTo>
                    <a:pt x="40" y="68"/>
                    <a:pt x="40" y="68"/>
                    <a:pt x="40" y="68"/>
                  </a:cubicBezTo>
                  <a:cubicBezTo>
                    <a:pt x="42" y="68"/>
                    <a:pt x="43" y="70"/>
                    <a:pt x="43" y="73"/>
                  </a:cubicBezTo>
                  <a:cubicBezTo>
                    <a:pt x="43" y="75"/>
                    <a:pt x="41" y="77"/>
                    <a:pt x="39" y="77"/>
                  </a:cubicBezTo>
                  <a:cubicBezTo>
                    <a:pt x="36" y="77"/>
                    <a:pt x="34" y="75"/>
                    <a:pt x="34" y="73"/>
                  </a:cubicBezTo>
                  <a:cubicBezTo>
                    <a:pt x="34" y="70"/>
                    <a:pt x="35" y="68"/>
                    <a:pt x="38" y="68"/>
                  </a:cubicBezTo>
                  <a:cubicBezTo>
                    <a:pt x="38" y="61"/>
                    <a:pt x="38" y="61"/>
                    <a:pt x="38" y="61"/>
                  </a:cubicBezTo>
                  <a:cubicBezTo>
                    <a:pt x="22" y="61"/>
                    <a:pt x="22" y="61"/>
                    <a:pt x="22" y="61"/>
                  </a:cubicBezTo>
                  <a:cubicBezTo>
                    <a:pt x="19" y="61"/>
                    <a:pt x="16" y="58"/>
                    <a:pt x="16" y="55"/>
                  </a:cubicBezTo>
                  <a:cubicBezTo>
                    <a:pt x="16" y="40"/>
                    <a:pt x="16" y="40"/>
                    <a:pt x="16" y="40"/>
                  </a:cubicBezTo>
                  <a:cubicBezTo>
                    <a:pt x="9" y="40"/>
                    <a:pt x="9" y="40"/>
                    <a:pt x="9" y="40"/>
                  </a:cubicBezTo>
                  <a:cubicBezTo>
                    <a:pt x="9" y="42"/>
                    <a:pt x="7" y="43"/>
                    <a:pt x="5" y="43"/>
                  </a:cubicBezTo>
                  <a:cubicBezTo>
                    <a:pt x="2" y="43"/>
                    <a:pt x="0" y="41"/>
                    <a:pt x="0" y="39"/>
                  </a:cubicBezTo>
                  <a:cubicBezTo>
                    <a:pt x="0" y="36"/>
                    <a:pt x="2" y="34"/>
                    <a:pt x="5" y="34"/>
                  </a:cubicBezTo>
                  <a:cubicBezTo>
                    <a:pt x="7" y="34"/>
                    <a:pt x="9" y="36"/>
                    <a:pt x="9" y="38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6" y="22"/>
                    <a:pt x="16" y="22"/>
                    <a:pt x="16" y="22"/>
                  </a:cubicBezTo>
                  <a:cubicBezTo>
                    <a:pt x="16" y="19"/>
                    <a:pt x="19" y="16"/>
                    <a:pt x="22" y="16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9"/>
                    <a:pt x="38" y="9"/>
                    <a:pt x="38" y="9"/>
                  </a:cubicBezTo>
                  <a:cubicBezTo>
                    <a:pt x="35" y="9"/>
                    <a:pt x="34" y="7"/>
                    <a:pt x="34" y="5"/>
                  </a:cubicBezTo>
                  <a:cubicBezTo>
                    <a:pt x="34" y="2"/>
                    <a:pt x="36" y="0"/>
                    <a:pt x="39" y="0"/>
                  </a:cubicBezTo>
                  <a:cubicBezTo>
                    <a:pt x="41" y="0"/>
                    <a:pt x="43" y="2"/>
                    <a:pt x="43" y="5"/>
                  </a:cubicBezTo>
                  <a:cubicBezTo>
                    <a:pt x="43" y="7"/>
                    <a:pt x="42" y="9"/>
                    <a:pt x="40" y="9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58" y="16"/>
                    <a:pt x="61" y="19"/>
                    <a:pt x="61" y="22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8" y="38"/>
                    <a:pt x="68" y="38"/>
                    <a:pt x="68" y="38"/>
                  </a:cubicBezTo>
                  <a:cubicBezTo>
                    <a:pt x="68" y="36"/>
                    <a:pt x="70" y="34"/>
                    <a:pt x="72" y="34"/>
                  </a:cubicBezTo>
                  <a:cubicBezTo>
                    <a:pt x="75" y="34"/>
                    <a:pt x="77" y="36"/>
                    <a:pt x="77" y="39"/>
                  </a:cubicBezTo>
                  <a:close/>
                  <a:moveTo>
                    <a:pt x="39" y="8"/>
                  </a:moveTo>
                  <a:cubicBezTo>
                    <a:pt x="40" y="8"/>
                    <a:pt x="41" y="6"/>
                    <a:pt x="41" y="5"/>
                  </a:cubicBezTo>
                  <a:cubicBezTo>
                    <a:pt x="41" y="3"/>
                    <a:pt x="40" y="2"/>
                    <a:pt x="39" y="2"/>
                  </a:cubicBezTo>
                  <a:cubicBezTo>
                    <a:pt x="37" y="2"/>
                    <a:pt x="36" y="3"/>
                    <a:pt x="36" y="5"/>
                  </a:cubicBezTo>
                  <a:cubicBezTo>
                    <a:pt x="36" y="6"/>
                    <a:pt x="37" y="8"/>
                    <a:pt x="39" y="8"/>
                  </a:cubicBezTo>
                  <a:close/>
                  <a:moveTo>
                    <a:pt x="7" y="39"/>
                  </a:moveTo>
                  <a:cubicBezTo>
                    <a:pt x="7" y="37"/>
                    <a:pt x="6" y="36"/>
                    <a:pt x="5" y="36"/>
                  </a:cubicBezTo>
                  <a:cubicBezTo>
                    <a:pt x="3" y="36"/>
                    <a:pt x="2" y="37"/>
                    <a:pt x="2" y="39"/>
                  </a:cubicBezTo>
                  <a:cubicBezTo>
                    <a:pt x="2" y="40"/>
                    <a:pt x="3" y="41"/>
                    <a:pt x="5" y="41"/>
                  </a:cubicBezTo>
                  <a:cubicBezTo>
                    <a:pt x="6" y="41"/>
                    <a:pt x="7" y="40"/>
                    <a:pt x="7" y="39"/>
                  </a:cubicBezTo>
                  <a:close/>
                  <a:moveTo>
                    <a:pt x="39" y="70"/>
                  </a:moveTo>
                  <a:cubicBezTo>
                    <a:pt x="37" y="70"/>
                    <a:pt x="36" y="71"/>
                    <a:pt x="36" y="73"/>
                  </a:cubicBezTo>
                  <a:cubicBezTo>
                    <a:pt x="36" y="74"/>
                    <a:pt x="37" y="75"/>
                    <a:pt x="39" y="75"/>
                  </a:cubicBezTo>
                  <a:cubicBezTo>
                    <a:pt x="40" y="75"/>
                    <a:pt x="41" y="74"/>
                    <a:pt x="41" y="73"/>
                  </a:cubicBezTo>
                  <a:cubicBezTo>
                    <a:pt x="41" y="71"/>
                    <a:pt x="40" y="70"/>
                    <a:pt x="39" y="70"/>
                  </a:cubicBezTo>
                  <a:close/>
                  <a:moveTo>
                    <a:pt x="55" y="54"/>
                  </a:moveTo>
                  <a:cubicBezTo>
                    <a:pt x="55" y="54"/>
                    <a:pt x="54" y="49"/>
                    <a:pt x="52" y="47"/>
                  </a:cubicBezTo>
                  <a:cubicBezTo>
                    <a:pt x="51" y="45"/>
                    <a:pt x="44" y="44"/>
                    <a:pt x="43" y="43"/>
                  </a:cubicBezTo>
                  <a:cubicBezTo>
                    <a:pt x="42" y="42"/>
                    <a:pt x="42" y="40"/>
                    <a:pt x="42" y="39"/>
                  </a:cubicBezTo>
                  <a:cubicBezTo>
                    <a:pt x="43" y="38"/>
                    <a:pt x="44" y="37"/>
                    <a:pt x="44" y="35"/>
                  </a:cubicBezTo>
                  <a:cubicBezTo>
                    <a:pt x="45" y="35"/>
                    <a:pt x="45" y="34"/>
                    <a:pt x="46" y="33"/>
                  </a:cubicBezTo>
                  <a:cubicBezTo>
                    <a:pt x="46" y="32"/>
                    <a:pt x="45" y="32"/>
                    <a:pt x="45" y="31"/>
                  </a:cubicBezTo>
                  <a:cubicBezTo>
                    <a:pt x="45" y="31"/>
                    <a:pt x="45" y="31"/>
                    <a:pt x="45" y="30"/>
                  </a:cubicBezTo>
                  <a:cubicBezTo>
                    <a:pt x="45" y="26"/>
                    <a:pt x="42" y="23"/>
                    <a:pt x="39" y="23"/>
                  </a:cubicBezTo>
                  <a:cubicBezTo>
                    <a:pt x="35" y="23"/>
                    <a:pt x="32" y="26"/>
                    <a:pt x="32" y="30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2" y="32"/>
                    <a:pt x="31" y="32"/>
                    <a:pt x="31" y="33"/>
                  </a:cubicBezTo>
                  <a:cubicBezTo>
                    <a:pt x="32" y="34"/>
                    <a:pt x="32" y="35"/>
                    <a:pt x="33" y="35"/>
                  </a:cubicBezTo>
                  <a:cubicBezTo>
                    <a:pt x="33" y="37"/>
                    <a:pt x="34" y="38"/>
                    <a:pt x="35" y="39"/>
                  </a:cubicBezTo>
                  <a:cubicBezTo>
                    <a:pt x="35" y="40"/>
                    <a:pt x="35" y="42"/>
                    <a:pt x="34" y="43"/>
                  </a:cubicBezTo>
                  <a:cubicBezTo>
                    <a:pt x="34" y="44"/>
                    <a:pt x="26" y="45"/>
                    <a:pt x="25" y="47"/>
                  </a:cubicBezTo>
                  <a:cubicBezTo>
                    <a:pt x="24" y="49"/>
                    <a:pt x="22" y="54"/>
                    <a:pt x="22" y="54"/>
                  </a:cubicBezTo>
                  <a:lnTo>
                    <a:pt x="55" y="54"/>
                  </a:lnTo>
                  <a:close/>
                  <a:moveTo>
                    <a:pt x="75" y="39"/>
                  </a:moveTo>
                  <a:cubicBezTo>
                    <a:pt x="75" y="37"/>
                    <a:pt x="74" y="36"/>
                    <a:pt x="72" y="36"/>
                  </a:cubicBezTo>
                  <a:cubicBezTo>
                    <a:pt x="71" y="36"/>
                    <a:pt x="70" y="37"/>
                    <a:pt x="70" y="39"/>
                  </a:cubicBezTo>
                  <a:cubicBezTo>
                    <a:pt x="70" y="40"/>
                    <a:pt x="71" y="41"/>
                    <a:pt x="72" y="41"/>
                  </a:cubicBezTo>
                  <a:cubicBezTo>
                    <a:pt x="74" y="41"/>
                    <a:pt x="75" y="40"/>
                    <a:pt x="75" y="39"/>
                  </a:cubicBezTo>
                  <a:close/>
                  <a:moveTo>
                    <a:pt x="71" y="47"/>
                  </a:moveTo>
                  <a:cubicBezTo>
                    <a:pt x="68" y="58"/>
                    <a:pt x="58" y="68"/>
                    <a:pt x="47" y="71"/>
                  </a:cubicBezTo>
                  <a:cubicBezTo>
                    <a:pt x="47" y="71"/>
                    <a:pt x="47" y="72"/>
                    <a:pt x="47" y="73"/>
                  </a:cubicBezTo>
                  <a:cubicBezTo>
                    <a:pt x="47" y="73"/>
                    <a:pt x="47" y="73"/>
                    <a:pt x="47" y="74"/>
                  </a:cubicBezTo>
                  <a:cubicBezTo>
                    <a:pt x="60" y="71"/>
                    <a:pt x="70" y="60"/>
                    <a:pt x="74" y="47"/>
                  </a:cubicBezTo>
                  <a:cubicBezTo>
                    <a:pt x="73" y="47"/>
                    <a:pt x="73" y="47"/>
                    <a:pt x="72" y="47"/>
                  </a:cubicBezTo>
                  <a:cubicBezTo>
                    <a:pt x="72" y="47"/>
                    <a:pt x="71" y="47"/>
                    <a:pt x="71" y="47"/>
                  </a:cubicBezTo>
                  <a:close/>
                  <a:moveTo>
                    <a:pt x="7" y="47"/>
                  </a:moveTo>
                  <a:cubicBezTo>
                    <a:pt x="6" y="47"/>
                    <a:pt x="5" y="47"/>
                    <a:pt x="5" y="47"/>
                  </a:cubicBezTo>
                  <a:cubicBezTo>
                    <a:pt x="4" y="47"/>
                    <a:pt x="4" y="47"/>
                    <a:pt x="3" y="47"/>
                  </a:cubicBezTo>
                  <a:cubicBezTo>
                    <a:pt x="7" y="60"/>
                    <a:pt x="17" y="71"/>
                    <a:pt x="30" y="74"/>
                  </a:cubicBezTo>
                  <a:cubicBezTo>
                    <a:pt x="30" y="73"/>
                    <a:pt x="30" y="73"/>
                    <a:pt x="30" y="73"/>
                  </a:cubicBezTo>
                  <a:cubicBezTo>
                    <a:pt x="30" y="72"/>
                    <a:pt x="30" y="71"/>
                    <a:pt x="30" y="71"/>
                  </a:cubicBezTo>
                  <a:cubicBezTo>
                    <a:pt x="19" y="68"/>
                    <a:pt x="9" y="58"/>
                    <a:pt x="7" y="4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 sz="2400">
                <a:latin typeface="Noto Sans S Chinese Light" panose="020B0300000000000000" pitchFamily="34" charset="-122"/>
                <a:ea typeface="Noto Sans S Chinese Light" panose="020B0300000000000000" pitchFamily="34" charset="-122"/>
              </a:endParaRPr>
            </a:p>
          </p:txBody>
        </p:sp>
        <p:sp>
          <p:nvSpPr>
            <p:cNvPr id="37" name="Freeform: Shape 22"/>
            <p:cNvSpPr>
              <a:spLocks/>
            </p:cNvSpPr>
            <p:nvPr/>
          </p:nvSpPr>
          <p:spPr bwMode="auto">
            <a:xfrm>
              <a:off x="7950031" y="5180796"/>
              <a:ext cx="498634" cy="495178"/>
            </a:xfrm>
            <a:custGeom>
              <a:avLst/>
              <a:gdLst>
                <a:gd name="T0" fmla="*/ 0 w 120"/>
                <a:gd name="T1" fmla="*/ 60 h 120"/>
                <a:gd name="T2" fmla="*/ 120 w 120"/>
                <a:gd name="T3" fmla="*/ 60 h 120"/>
                <a:gd name="T4" fmla="*/ 83 w 120"/>
                <a:gd name="T5" fmla="*/ 24 h 120"/>
                <a:gd name="T6" fmla="*/ 86 w 120"/>
                <a:gd name="T7" fmla="*/ 14 h 120"/>
                <a:gd name="T8" fmla="*/ 86 w 120"/>
                <a:gd name="T9" fmla="*/ 28 h 120"/>
                <a:gd name="T10" fmla="*/ 47 w 120"/>
                <a:gd name="T11" fmla="*/ 77 h 120"/>
                <a:gd name="T12" fmla="*/ 41 w 120"/>
                <a:gd name="T13" fmla="*/ 88 h 120"/>
                <a:gd name="T14" fmla="*/ 38 w 120"/>
                <a:gd name="T15" fmla="*/ 95 h 120"/>
                <a:gd name="T16" fmla="*/ 37 w 120"/>
                <a:gd name="T17" fmla="*/ 110 h 120"/>
                <a:gd name="T18" fmla="*/ 31 w 120"/>
                <a:gd name="T19" fmla="*/ 99 h 120"/>
                <a:gd name="T20" fmla="*/ 26 w 120"/>
                <a:gd name="T21" fmla="*/ 89 h 120"/>
                <a:gd name="T22" fmla="*/ 17 w 120"/>
                <a:gd name="T23" fmla="*/ 82 h 120"/>
                <a:gd name="T24" fmla="*/ 16 w 120"/>
                <a:gd name="T25" fmla="*/ 68 h 120"/>
                <a:gd name="T26" fmla="*/ 15 w 120"/>
                <a:gd name="T27" fmla="*/ 60 h 120"/>
                <a:gd name="T28" fmla="*/ 10 w 120"/>
                <a:gd name="T29" fmla="*/ 54 h 120"/>
                <a:gd name="T30" fmla="*/ 10 w 120"/>
                <a:gd name="T31" fmla="*/ 45 h 120"/>
                <a:gd name="T32" fmla="*/ 38 w 120"/>
                <a:gd name="T33" fmla="*/ 20 h 120"/>
                <a:gd name="T34" fmla="*/ 31 w 120"/>
                <a:gd name="T35" fmla="*/ 20 h 120"/>
                <a:gd name="T36" fmla="*/ 28 w 120"/>
                <a:gd name="T37" fmla="*/ 26 h 120"/>
                <a:gd name="T38" fmla="*/ 32 w 120"/>
                <a:gd name="T39" fmla="*/ 28 h 120"/>
                <a:gd name="T40" fmla="*/ 31 w 120"/>
                <a:gd name="T41" fmla="*/ 24 h 120"/>
                <a:gd name="T42" fmla="*/ 47 w 120"/>
                <a:gd name="T43" fmla="*/ 30 h 120"/>
                <a:gd name="T44" fmla="*/ 41 w 120"/>
                <a:gd name="T45" fmla="*/ 34 h 120"/>
                <a:gd name="T46" fmla="*/ 37 w 120"/>
                <a:gd name="T47" fmla="*/ 36 h 120"/>
                <a:gd name="T48" fmla="*/ 38 w 120"/>
                <a:gd name="T49" fmla="*/ 43 h 120"/>
                <a:gd name="T50" fmla="*/ 33 w 120"/>
                <a:gd name="T51" fmla="*/ 49 h 120"/>
                <a:gd name="T52" fmla="*/ 29 w 120"/>
                <a:gd name="T53" fmla="*/ 51 h 120"/>
                <a:gd name="T54" fmla="*/ 21 w 120"/>
                <a:gd name="T55" fmla="*/ 49 h 120"/>
                <a:gd name="T56" fmla="*/ 15 w 120"/>
                <a:gd name="T57" fmla="*/ 54 h 120"/>
                <a:gd name="T58" fmla="*/ 16 w 120"/>
                <a:gd name="T59" fmla="*/ 58 h 120"/>
                <a:gd name="T60" fmla="*/ 27 w 120"/>
                <a:gd name="T61" fmla="*/ 62 h 120"/>
                <a:gd name="T62" fmla="*/ 41 w 120"/>
                <a:gd name="T63" fmla="*/ 66 h 120"/>
                <a:gd name="T64" fmla="*/ 47 w 120"/>
                <a:gd name="T65" fmla="*/ 77 h 120"/>
                <a:gd name="T66" fmla="*/ 55 w 120"/>
                <a:gd name="T67" fmla="*/ 21 h 120"/>
                <a:gd name="T68" fmla="*/ 44 w 120"/>
                <a:gd name="T69" fmla="*/ 15 h 120"/>
                <a:gd name="T70" fmla="*/ 63 w 120"/>
                <a:gd name="T71" fmla="*/ 10 h 120"/>
                <a:gd name="T72" fmla="*/ 107 w 120"/>
                <a:gd name="T73" fmla="*/ 62 h 120"/>
                <a:gd name="T74" fmla="*/ 92 w 120"/>
                <a:gd name="T75" fmla="*/ 102 h 120"/>
                <a:gd name="T76" fmla="*/ 91 w 120"/>
                <a:gd name="T77" fmla="*/ 92 h 120"/>
                <a:gd name="T78" fmla="*/ 84 w 120"/>
                <a:gd name="T79" fmla="*/ 81 h 120"/>
                <a:gd name="T80" fmla="*/ 66 w 120"/>
                <a:gd name="T81" fmla="*/ 67 h 120"/>
                <a:gd name="T82" fmla="*/ 97 w 120"/>
                <a:gd name="T83" fmla="*/ 56 h 120"/>
                <a:gd name="T84" fmla="*/ 105 w 120"/>
                <a:gd name="T85" fmla="*/ 49 h 120"/>
                <a:gd name="T86" fmla="*/ 93 w 120"/>
                <a:gd name="T87" fmla="*/ 39 h 120"/>
                <a:gd name="T88" fmla="*/ 91 w 120"/>
                <a:gd name="T89" fmla="*/ 52 h 120"/>
                <a:gd name="T90" fmla="*/ 79 w 120"/>
                <a:gd name="T91" fmla="*/ 49 h 120"/>
                <a:gd name="T92" fmla="*/ 73 w 120"/>
                <a:gd name="T93" fmla="*/ 44 h 120"/>
                <a:gd name="T94" fmla="*/ 76 w 120"/>
                <a:gd name="T95" fmla="*/ 35 h 120"/>
                <a:gd name="T96" fmla="*/ 90 w 120"/>
                <a:gd name="T97" fmla="*/ 36 h 120"/>
                <a:gd name="T98" fmla="*/ 100 w 120"/>
                <a:gd name="T99" fmla="*/ 36 h 120"/>
                <a:gd name="T100" fmla="*/ 105 w 120"/>
                <a:gd name="T101" fmla="*/ 32 h 120"/>
                <a:gd name="T102" fmla="*/ 110 w 120"/>
                <a:gd name="T103" fmla="*/ 57 h 120"/>
                <a:gd name="T104" fmla="*/ 107 w 120"/>
                <a:gd name="T105" fmla="*/ 62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0" h="120">
                  <a:moveTo>
                    <a:pt x="60" y="0"/>
                  </a:moveTo>
                  <a:cubicBezTo>
                    <a:pt x="27" y="0"/>
                    <a:pt x="0" y="27"/>
                    <a:pt x="0" y="60"/>
                  </a:cubicBezTo>
                  <a:cubicBezTo>
                    <a:pt x="0" y="93"/>
                    <a:pt x="27" y="120"/>
                    <a:pt x="60" y="120"/>
                  </a:cubicBezTo>
                  <a:cubicBezTo>
                    <a:pt x="93" y="120"/>
                    <a:pt x="120" y="93"/>
                    <a:pt x="120" y="60"/>
                  </a:cubicBezTo>
                  <a:cubicBezTo>
                    <a:pt x="120" y="27"/>
                    <a:pt x="93" y="0"/>
                    <a:pt x="60" y="0"/>
                  </a:cubicBezTo>
                  <a:close/>
                  <a:moveTo>
                    <a:pt x="83" y="24"/>
                  </a:moveTo>
                  <a:cubicBezTo>
                    <a:pt x="87" y="21"/>
                    <a:pt x="87" y="21"/>
                    <a:pt x="87" y="21"/>
                  </a:cubicBezTo>
                  <a:cubicBezTo>
                    <a:pt x="87" y="21"/>
                    <a:pt x="85" y="17"/>
                    <a:pt x="86" y="14"/>
                  </a:cubicBezTo>
                  <a:cubicBezTo>
                    <a:pt x="87" y="14"/>
                    <a:pt x="91" y="16"/>
                    <a:pt x="94" y="20"/>
                  </a:cubicBezTo>
                  <a:cubicBezTo>
                    <a:pt x="92" y="29"/>
                    <a:pt x="86" y="28"/>
                    <a:pt x="86" y="28"/>
                  </a:cubicBezTo>
                  <a:cubicBezTo>
                    <a:pt x="86" y="28"/>
                    <a:pt x="82" y="28"/>
                    <a:pt x="83" y="24"/>
                  </a:cubicBezTo>
                  <a:close/>
                  <a:moveTo>
                    <a:pt x="47" y="77"/>
                  </a:moveTo>
                  <a:cubicBezTo>
                    <a:pt x="46" y="78"/>
                    <a:pt x="45" y="81"/>
                    <a:pt x="44" y="84"/>
                  </a:cubicBezTo>
                  <a:cubicBezTo>
                    <a:pt x="43" y="86"/>
                    <a:pt x="42" y="87"/>
                    <a:pt x="41" y="88"/>
                  </a:cubicBezTo>
                  <a:cubicBezTo>
                    <a:pt x="39" y="89"/>
                    <a:pt x="39" y="91"/>
                    <a:pt x="39" y="91"/>
                  </a:cubicBezTo>
                  <a:cubicBezTo>
                    <a:pt x="38" y="95"/>
                    <a:pt x="38" y="95"/>
                    <a:pt x="38" y="95"/>
                  </a:cubicBezTo>
                  <a:cubicBezTo>
                    <a:pt x="38" y="95"/>
                    <a:pt x="39" y="99"/>
                    <a:pt x="40" y="100"/>
                  </a:cubicBezTo>
                  <a:cubicBezTo>
                    <a:pt x="40" y="102"/>
                    <a:pt x="37" y="110"/>
                    <a:pt x="37" y="110"/>
                  </a:cubicBezTo>
                  <a:cubicBezTo>
                    <a:pt x="34" y="109"/>
                    <a:pt x="33" y="106"/>
                    <a:pt x="32" y="104"/>
                  </a:cubicBezTo>
                  <a:cubicBezTo>
                    <a:pt x="32" y="102"/>
                    <a:pt x="30" y="101"/>
                    <a:pt x="31" y="99"/>
                  </a:cubicBezTo>
                  <a:cubicBezTo>
                    <a:pt x="31" y="96"/>
                    <a:pt x="29" y="95"/>
                    <a:pt x="28" y="94"/>
                  </a:cubicBezTo>
                  <a:cubicBezTo>
                    <a:pt x="27" y="92"/>
                    <a:pt x="26" y="90"/>
                    <a:pt x="26" y="89"/>
                  </a:cubicBezTo>
                  <a:cubicBezTo>
                    <a:pt x="26" y="88"/>
                    <a:pt x="23" y="86"/>
                    <a:pt x="23" y="86"/>
                  </a:cubicBezTo>
                  <a:cubicBezTo>
                    <a:pt x="23" y="86"/>
                    <a:pt x="18" y="83"/>
                    <a:pt x="17" y="82"/>
                  </a:cubicBezTo>
                  <a:cubicBezTo>
                    <a:pt x="16" y="81"/>
                    <a:pt x="15" y="77"/>
                    <a:pt x="15" y="75"/>
                  </a:cubicBezTo>
                  <a:cubicBezTo>
                    <a:pt x="15" y="73"/>
                    <a:pt x="16" y="68"/>
                    <a:pt x="16" y="68"/>
                  </a:cubicBezTo>
                  <a:cubicBezTo>
                    <a:pt x="16" y="68"/>
                    <a:pt x="18" y="66"/>
                    <a:pt x="17" y="65"/>
                  </a:cubicBezTo>
                  <a:cubicBezTo>
                    <a:pt x="15" y="64"/>
                    <a:pt x="15" y="60"/>
                    <a:pt x="15" y="60"/>
                  </a:cubicBezTo>
                  <a:cubicBezTo>
                    <a:pt x="13" y="58"/>
                    <a:pt x="13" y="58"/>
                    <a:pt x="13" y="58"/>
                  </a:cubicBezTo>
                  <a:cubicBezTo>
                    <a:pt x="13" y="58"/>
                    <a:pt x="11" y="55"/>
                    <a:pt x="10" y="54"/>
                  </a:cubicBezTo>
                  <a:cubicBezTo>
                    <a:pt x="10" y="52"/>
                    <a:pt x="10" y="51"/>
                    <a:pt x="11" y="50"/>
                  </a:cubicBezTo>
                  <a:cubicBezTo>
                    <a:pt x="11" y="49"/>
                    <a:pt x="10" y="46"/>
                    <a:pt x="10" y="45"/>
                  </a:cubicBezTo>
                  <a:cubicBezTo>
                    <a:pt x="20" y="20"/>
                    <a:pt x="37" y="15"/>
                    <a:pt x="37" y="15"/>
                  </a:cubicBezTo>
                  <a:cubicBezTo>
                    <a:pt x="38" y="20"/>
                    <a:pt x="38" y="20"/>
                    <a:pt x="38" y="20"/>
                  </a:cubicBezTo>
                  <a:cubicBezTo>
                    <a:pt x="38" y="20"/>
                    <a:pt x="35" y="21"/>
                    <a:pt x="34" y="21"/>
                  </a:cubicBezTo>
                  <a:cubicBezTo>
                    <a:pt x="32" y="20"/>
                    <a:pt x="31" y="20"/>
                    <a:pt x="31" y="20"/>
                  </a:cubicBezTo>
                  <a:cubicBezTo>
                    <a:pt x="29" y="23"/>
                    <a:pt x="29" y="23"/>
                    <a:pt x="29" y="23"/>
                  </a:cubicBezTo>
                  <a:cubicBezTo>
                    <a:pt x="29" y="23"/>
                    <a:pt x="28" y="25"/>
                    <a:pt x="28" y="26"/>
                  </a:cubicBezTo>
                  <a:cubicBezTo>
                    <a:pt x="28" y="27"/>
                    <a:pt x="29" y="29"/>
                    <a:pt x="29" y="29"/>
                  </a:cubicBezTo>
                  <a:cubicBezTo>
                    <a:pt x="29" y="29"/>
                    <a:pt x="32" y="29"/>
                    <a:pt x="32" y="28"/>
                  </a:cubicBezTo>
                  <a:cubicBezTo>
                    <a:pt x="32" y="27"/>
                    <a:pt x="32" y="26"/>
                    <a:pt x="32" y="26"/>
                  </a:cubicBezTo>
                  <a:cubicBezTo>
                    <a:pt x="31" y="24"/>
                    <a:pt x="31" y="24"/>
                    <a:pt x="31" y="24"/>
                  </a:cubicBezTo>
                  <a:cubicBezTo>
                    <a:pt x="31" y="24"/>
                    <a:pt x="34" y="23"/>
                    <a:pt x="40" y="24"/>
                  </a:cubicBezTo>
                  <a:cubicBezTo>
                    <a:pt x="47" y="24"/>
                    <a:pt x="44" y="29"/>
                    <a:pt x="47" y="30"/>
                  </a:cubicBezTo>
                  <a:cubicBezTo>
                    <a:pt x="50" y="31"/>
                    <a:pt x="45" y="35"/>
                    <a:pt x="44" y="37"/>
                  </a:cubicBezTo>
                  <a:cubicBezTo>
                    <a:pt x="43" y="39"/>
                    <a:pt x="41" y="34"/>
                    <a:pt x="41" y="34"/>
                  </a:cubicBezTo>
                  <a:cubicBezTo>
                    <a:pt x="41" y="34"/>
                    <a:pt x="43" y="32"/>
                    <a:pt x="40" y="32"/>
                  </a:cubicBezTo>
                  <a:cubicBezTo>
                    <a:pt x="37" y="31"/>
                    <a:pt x="35" y="36"/>
                    <a:pt x="37" y="36"/>
                  </a:cubicBezTo>
                  <a:cubicBezTo>
                    <a:pt x="38" y="36"/>
                    <a:pt x="40" y="38"/>
                    <a:pt x="39" y="39"/>
                  </a:cubicBezTo>
                  <a:cubicBezTo>
                    <a:pt x="39" y="40"/>
                    <a:pt x="39" y="40"/>
                    <a:pt x="38" y="43"/>
                  </a:cubicBezTo>
                  <a:cubicBezTo>
                    <a:pt x="36" y="46"/>
                    <a:pt x="34" y="48"/>
                    <a:pt x="34" y="48"/>
                  </a:cubicBezTo>
                  <a:cubicBezTo>
                    <a:pt x="34" y="48"/>
                    <a:pt x="32" y="47"/>
                    <a:pt x="33" y="49"/>
                  </a:cubicBezTo>
                  <a:cubicBezTo>
                    <a:pt x="34" y="51"/>
                    <a:pt x="33" y="54"/>
                    <a:pt x="33" y="55"/>
                  </a:cubicBezTo>
                  <a:cubicBezTo>
                    <a:pt x="33" y="57"/>
                    <a:pt x="29" y="54"/>
                    <a:pt x="29" y="51"/>
                  </a:cubicBezTo>
                  <a:cubicBezTo>
                    <a:pt x="28" y="48"/>
                    <a:pt x="25" y="51"/>
                    <a:pt x="24" y="51"/>
                  </a:cubicBezTo>
                  <a:cubicBezTo>
                    <a:pt x="23" y="51"/>
                    <a:pt x="21" y="50"/>
                    <a:pt x="21" y="49"/>
                  </a:cubicBezTo>
                  <a:cubicBezTo>
                    <a:pt x="20" y="48"/>
                    <a:pt x="15" y="52"/>
                    <a:pt x="14" y="52"/>
                  </a:cubicBezTo>
                  <a:cubicBezTo>
                    <a:pt x="13" y="53"/>
                    <a:pt x="13" y="55"/>
                    <a:pt x="15" y="54"/>
                  </a:cubicBezTo>
                  <a:cubicBezTo>
                    <a:pt x="17" y="53"/>
                    <a:pt x="19" y="54"/>
                    <a:pt x="19" y="56"/>
                  </a:cubicBezTo>
                  <a:cubicBezTo>
                    <a:pt x="18" y="58"/>
                    <a:pt x="16" y="57"/>
                    <a:pt x="16" y="58"/>
                  </a:cubicBezTo>
                  <a:cubicBezTo>
                    <a:pt x="17" y="60"/>
                    <a:pt x="19" y="61"/>
                    <a:pt x="19" y="63"/>
                  </a:cubicBezTo>
                  <a:cubicBezTo>
                    <a:pt x="20" y="65"/>
                    <a:pt x="25" y="63"/>
                    <a:pt x="27" y="62"/>
                  </a:cubicBezTo>
                  <a:cubicBezTo>
                    <a:pt x="28" y="62"/>
                    <a:pt x="33" y="61"/>
                    <a:pt x="33" y="63"/>
                  </a:cubicBezTo>
                  <a:cubicBezTo>
                    <a:pt x="34" y="65"/>
                    <a:pt x="39" y="66"/>
                    <a:pt x="41" y="66"/>
                  </a:cubicBezTo>
                  <a:cubicBezTo>
                    <a:pt x="43" y="67"/>
                    <a:pt x="46" y="67"/>
                    <a:pt x="49" y="69"/>
                  </a:cubicBezTo>
                  <a:cubicBezTo>
                    <a:pt x="51" y="72"/>
                    <a:pt x="47" y="76"/>
                    <a:pt x="47" y="77"/>
                  </a:cubicBezTo>
                  <a:close/>
                  <a:moveTo>
                    <a:pt x="59" y="14"/>
                  </a:moveTo>
                  <a:cubicBezTo>
                    <a:pt x="58" y="17"/>
                    <a:pt x="54" y="20"/>
                    <a:pt x="55" y="21"/>
                  </a:cubicBezTo>
                  <a:cubicBezTo>
                    <a:pt x="55" y="22"/>
                    <a:pt x="55" y="27"/>
                    <a:pt x="51" y="23"/>
                  </a:cubicBezTo>
                  <a:cubicBezTo>
                    <a:pt x="47" y="19"/>
                    <a:pt x="43" y="18"/>
                    <a:pt x="44" y="15"/>
                  </a:cubicBezTo>
                  <a:cubicBezTo>
                    <a:pt x="44" y="14"/>
                    <a:pt x="48" y="14"/>
                    <a:pt x="48" y="13"/>
                  </a:cubicBezTo>
                  <a:cubicBezTo>
                    <a:pt x="53" y="7"/>
                    <a:pt x="62" y="8"/>
                    <a:pt x="63" y="10"/>
                  </a:cubicBezTo>
                  <a:cubicBezTo>
                    <a:pt x="61" y="12"/>
                    <a:pt x="59" y="11"/>
                    <a:pt x="59" y="14"/>
                  </a:cubicBezTo>
                  <a:close/>
                  <a:moveTo>
                    <a:pt x="107" y="62"/>
                  </a:moveTo>
                  <a:cubicBezTo>
                    <a:pt x="107" y="62"/>
                    <a:pt x="109" y="65"/>
                    <a:pt x="112" y="65"/>
                  </a:cubicBezTo>
                  <a:cubicBezTo>
                    <a:pt x="110" y="87"/>
                    <a:pt x="92" y="102"/>
                    <a:pt x="92" y="102"/>
                  </a:cubicBezTo>
                  <a:cubicBezTo>
                    <a:pt x="89" y="99"/>
                    <a:pt x="90" y="96"/>
                    <a:pt x="90" y="96"/>
                  </a:cubicBezTo>
                  <a:cubicBezTo>
                    <a:pt x="91" y="92"/>
                    <a:pt x="91" y="92"/>
                    <a:pt x="91" y="92"/>
                  </a:cubicBezTo>
                  <a:cubicBezTo>
                    <a:pt x="91" y="85"/>
                    <a:pt x="91" y="85"/>
                    <a:pt x="91" y="85"/>
                  </a:cubicBezTo>
                  <a:cubicBezTo>
                    <a:pt x="91" y="85"/>
                    <a:pt x="91" y="77"/>
                    <a:pt x="84" y="81"/>
                  </a:cubicBezTo>
                  <a:cubicBezTo>
                    <a:pt x="77" y="83"/>
                    <a:pt x="80" y="83"/>
                    <a:pt x="72" y="83"/>
                  </a:cubicBezTo>
                  <a:cubicBezTo>
                    <a:pt x="64" y="84"/>
                    <a:pt x="66" y="67"/>
                    <a:pt x="66" y="67"/>
                  </a:cubicBezTo>
                  <a:cubicBezTo>
                    <a:pt x="66" y="43"/>
                    <a:pt x="84" y="61"/>
                    <a:pt x="84" y="61"/>
                  </a:cubicBezTo>
                  <a:cubicBezTo>
                    <a:pt x="95" y="69"/>
                    <a:pt x="97" y="56"/>
                    <a:pt x="97" y="56"/>
                  </a:cubicBezTo>
                  <a:cubicBezTo>
                    <a:pt x="104" y="53"/>
                    <a:pt x="104" y="53"/>
                    <a:pt x="104" y="53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93" y="39"/>
                    <a:pt x="93" y="39"/>
                    <a:pt x="93" y="39"/>
                  </a:cubicBezTo>
                  <a:cubicBezTo>
                    <a:pt x="93" y="39"/>
                    <a:pt x="91" y="43"/>
                    <a:pt x="94" y="48"/>
                  </a:cubicBezTo>
                  <a:cubicBezTo>
                    <a:pt x="94" y="48"/>
                    <a:pt x="93" y="53"/>
                    <a:pt x="91" y="52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4" y="48"/>
                    <a:pt x="82" y="47"/>
                    <a:pt x="79" y="49"/>
                  </a:cubicBezTo>
                  <a:cubicBezTo>
                    <a:pt x="75" y="52"/>
                    <a:pt x="69" y="49"/>
                    <a:pt x="69" y="49"/>
                  </a:cubicBezTo>
                  <a:cubicBezTo>
                    <a:pt x="69" y="49"/>
                    <a:pt x="69" y="46"/>
                    <a:pt x="73" y="44"/>
                  </a:cubicBezTo>
                  <a:cubicBezTo>
                    <a:pt x="76" y="42"/>
                    <a:pt x="76" y="42"/>
                    <a:pt x="76" y="42"/>
                  </a:cubicBezTo>
                  <a:cubicBezTo>
                    <a:pt x="76" y="42"/>
                    <a:pt x="75" y="38"/>
                    <a:pt x="76" y="35"/>
                  </a:cubicBezTo>
                  <a:cubicBezTo>
                    <a:pt x="77" y="32"/>
                    <a:pt x="78" y="35"/>
                    <a:pt x="81" y="33"/>
                  </a:cubicBezTo>
                  <a:cubicBezTo>
                    <a:pt x="84" y="31"/>
                    <a:pt x="86" y="37"/>
                    <a:pt x="90" y="36"/>
                  </a:cubicBezTo>
                  <a:cubicBezTo>
                    <a:pt x="94" y="36"/>
                    <a:pt x="92" y="35"/>
                    <a:pt x="95" y="33"/>
                  </a:cubicBezTo>
                  <a:cubicBezTo>
                    <a:pt x="98" y="32"/>
                    <a:pt x="100" y="36"/>
                    <a:pt x="100" y="36"/>
                  </a:cubicBezTo>
                  <a:cubicBezTo>
                    <a:pt x="106" y="37"/>
                    <a:pt x="106" y="37"/>
                    <a:pt x="106" y="37"/>
                  </a:cubicBezTo>
                  <a:cubicBezTo>
                    <a:pt x="106" y="37"/>
                    <a:pt x="105" y="30"/>
                    <a:pt x="105" y="32"/>
                  </a:cubicBezTo>
                  <a:cubicBezTo>
                    <a:pt x="109" y="38"/>
                    <a:pt x="114" y="55"/>
                    <a:pt x="112" y="58"/>
                  </a:cubicBezTo>
                  <a:cubicBezTo>
                    <a:pt x="111" y="57"/>
                    <a:pt x="110" y="57"/>
                    <a:pt x="110" y="57"/>
                  </a:cubicBezTo>
                  <a:cubicBezTo>
                    <a:pt x="103" y="57"/>
                    <a:pt x="103" y="57"/>
                    <a:pt x="103" y="57"/>
                  </a:cubicBezTo>
                  <a:lnTo>
                    <a:pt x="107" y="6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400">
                <a:latin typeface="Noto Sans S Chinese Light" panose="020B0300000000000000" pitchFamily="34" charset="-122"/>
                <a:ea typeface="Noto Sans S Chinese Light" panose="020B0300000000000000" pitchFamily="34" charset="-122"/>
              </a:endParaRPr>
            </a:p>
          </p:txBody>
        </p:sp>
        <p:grpSp>
          <p:nvGrpSpPr>
            <p:cNvPr id="38" name="Group 23"/>
            <p:cNvGrpSpPr/>
            <p:nvPr/>
          </p:nvGrpSpPr>
          <p:grpSpPr>
            <a:xfrm>
              <a:off x="7957065" y="1628845"/>
              <a:ext cx="471871" cy="362798"/>
              <a:chOff x="2849564" y="3636963"/>
              <a:chExt cx="315912" cy="242888"/>
            </a:xfrm>
            <a:solidFill>
              <a:schemeClr val="accent3"/>
            </a:solidFill>
          </p:grpSpPr>
          <p:sp>
            <p:nvSpPr>
              <p:cNvPr id="40" name="Freeform: Shape 25"/>
              <p:cNvSpPr>
                <a:spLocks/>
              </p:cNvSpPr>
              <p:nvPr/>
            </p:nvSpPr>
            <p:spPr bwMode="auto">
              <a:xfrm>
                <a:off x="2849564" y="3671888"/>
                <a:ext cx="298450" cy="207963"/>
              </a:xfrm>
              <a:custGeom>
                <a:avLst/>
                <a:gdLst>
                  <a:gd name="T0" fmla="*/ 103 w 112"/>
                  <a:gd name="T1" fmla="*/ 78 h 78"/>
                  <a:gd name="T2" fmla="*/ 9 w 112"/>
                  <a:gd name="T3" fmla="*/ 78 h 78"/>
                  <a:gd name="T4" fmla="*/ 0 w 112"/>
                  <a:gd name="T5" fmla="*/ 69 h 78"/>
                  <a:gd name="T6" fmla="*/ 0 w 112"/>
                  <a:gd name="T7" fmla="*/ 8 h 78"/>
                  <a:gd name="T8" fmla="*/ 9 w 112"/>
                  <a:gd name="T9" fmla="*/ 0 h 78"/>
                  <a:gd name="T10" fmla="*/ 42 w 112"/>
                  <a:gd name="T11" fmla="*/ 0 h 78"/>
                  <a:gd name="T12" fmla="*/ 46 w 112"/>
                  <a:gd name="T13" fmla="*/ 4 h 78"/>
                  <a:gd name="T14" fmla="*/ 42 w 112"/>
                  <a:gd name="T15" fmla="*/ 8 h 78"/>
                  <a:gd name="T16" fmla="*/ 9 w 112"/>
                  <a:gd name="T17" fmla="*/ 8 h 78"/>
                  <a:gd name="T18" fmla="*/ 8 w 112"/>
                  <a:gd name="T19" fmla="*/ 8 h 78"/>
                  <a:gd name="T20" fmla="*/ 8 w 112"/>
                  <a:gd name="T21" fmla="*/ 69 h 78"/>
                  <a:gd name="T22" fmla="*/ 9 w 112"/>
                  <a:gd name="T23" fmla="*/ 70 h 78"/>
                  <a:gd name="T24" fmla="*/ 103 w 112"/>
                  <a:gd name="T25" fmla="*/ 70 h 78"/>
                  <a:gd name="T26" fmla="*/ 104 w 112"/>
                  <a:gd name="T27" fmla="*/ 69 h 78"/>
                  <a:gd name="T28" fmla="*/ 104 w 112"/>
                  <a:gd name="T29" fmla="*/ 43 h 78"/>
                  <a:gd name="T30" fmla="*/ 108 w 112"/>
                  <a:gd name="T31" fmla="*/ 39 h 78"/>
                  <a:gd name="T32" fmla="*/ 112 w 112"/>
                  <a:gd name="T33" fmla="*/ 43 h 78"/>
                  <a:gd name="T34" fmla="*/ 112 w 112"/>
                  <a:gd name="T35" fmla="*/ 69 h 78"/>
                  <a:gd name="T36" fmla="*/ 103 w 112"/>
                  <a:gd name="T37" fmla="*/ 78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12" h="78">
                    <a:moveTo>
                      <a:pt x="103" y="78"/>
                    </a:moveTo>
                    <a:cubicBezTo>
                      <a:pt x="9" y="78"/>
                      <a:pt x="9" y="78"/>
                      <a:pt x="9" y="78"/>
                    </a:cubicBezTo>
                    <a:cubicBezTo>
                      <a:pt x="4" y="78"/>
                      <a:pt x="0" y="74"/>
                      <a:pt x="0" y="69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4"/>
                      <a:pt x="4" y="0"/>
                      <a:pt x="9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4" y="0"/>
                      <a:pt x="46" y="1"/>
                      <a:pt x="46" y="4"/>
                    </a:cubicBezTo>
                    <a:cubicBezTo>
                      <a:pt x="46" y="6"/>
                      <a:pt x="44" y="8"/>
                      <a:pt x="42" y="8"/>
                    </a:cubicBezTo>
                    <a:cubicBezTo>
                      <a:pt x="9" y="8"/>
                      <a:pt x="9" y="8"/>
                      <a:pt x="9" y="8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8" y="69"/>
                      <a:pt x="8" y="69"/>
                      <a:pt x="8" y="69"/>
                    </a:cubicBezTo>
                    <a:cubicBezTo>
                      <a:pt x="8" y="70"/>
                      <a:pt x="8" y="70"/>
                      <a:pt x="9" y="70"/>
                    </a:cubicBezTo>
                    <a:cubicBezTo>
                      <a:pt x="103" y="70"/>
                      <a:pt x="103" y="70"/>
                      <a:pt x="103" y="70"/>
                    </a:cubicBezTo>
                    <a:cubicBezTo>
                      <a:pt x="103" y="70"/>
                      <a:pt x="104" y="70"/>
                      <a:pt x="104" y="69"/>
                    </a:cubicBezTo>
                    <a:cubicBezTo>
                      <a:pt x="104" y="43"/>
                      <a:pt x="104" y="43"/>
                      <a:pt x="104" y="43"/>
                    </a:cubicBezTo>
                    <a:cubicBezTo>
                      <a:pt x="104" y="41"/>
                      <a:pt x="105" y="39"/>
                      <a:pt x="108" y="39"/>
                    </a:cubicBezTo>
                    <a:cubicBezTo>
                      <a:pt x="110" y="39"/>
                      <a:pt x="112" y="41"/>
                      <a:pt x="112" y="43"/>
                    </a:cubicBezTo>
                    <a:cubicBezTo>
                      <a:pt x="112" y="69"/>
                      <a:pt x="112" y="69"/>
                      <a:pt x="112" y="69"/>
                    </a:cubicBezTo>
                    <a:cubicBezTo>
                      <a:pt x="112" y="74"/>
                      <a:pt x="108" y="78"/>
                      <a:pt x="103" y="7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anchor="ctr"/>
              <a:lstStyle/>
              <a:p>
                <a:pPr algn="ctr"/>
                <a:endParaRPr sz="2400">
                  <a:latin typeface="Noto Sans S Chinese Light" panose="020B0300000000000000" pitchFamily="34" charset="-122"/>
                  <a:ea typeface="Noto Sans S Chinese Light" panose="020B0300000000000000" pitchFamily="34" charset="-122"/>
                </a:endParaRPr>
              </a:p>
            </p:txBody>
          </p:sp>
          <p:sp>
            <p:nvSpPr>
              <p:cNvPr id="41" name="Freeform: Shape 26"/>
              <p:cNvSpPr>
                <a:spLocks/>
              </p:cNvSpPr>
              <p:nvPr/>
            </p:nvSpPr>
            <p:spPr bwMode="auto">
              <a:xfrm>
                <a:off x="2943226" y="3636963"/>
                <a:ext cx="222250" cy="200025"/>
              </a:xfrm>
              <a:custGeom>
                <a:avLst/>
                <a:gdLst>
                  <a:gd name="T0" fmla="*/ 46 w 83"/>
                  <a:gd name="T1" fmla="*/ 58 h 75"/>
                  <a:gd name="T2" fmla="*/ 83 w 83"/>
                  <a:gd name="T3" fmla="*/ 29 h 75"/>
                  <a:gd name="T4" fmla="*/ 46 w 83"/>
                  <a:gd name="T5" fmla="*/ 0 h 75"/>
                  <a:gd name="T6" fmla="*/ 46 w 83"/>
                  <a:gd name="T7" fmla="*/ 20 h 75"/>
                  <a:gd name="T8" fmla="*/ 0 w 83"/>
                  <a:gd name="T9" fmla="*/ 75 h 75"/>
                  <a:gd name="T10" fmla="*/ 46 w 83"/>
                  <a:gd name="T11" fmla="*/ 40 h 75"/>
                  <a:gd name="T12" fmla="*/ 46 w 83"/>
                  <a:gd name="T13" fmla="*/ 58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3" h="75">
                    <a:moveTo>
                      <a:pt x="46" y="58"/>
                    </a:moveTo>
                    <a:cubicBezTo>
                      <a:pt x="83" y="29"/>
                      <a:pt x="83" y="29"/>
                      <a:pt x="83" y="29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46" y="20"/>
                      <a:pt x="46" y="20"/>
                      <a:pt x="46" y="20"/>
                    </a:cubicBezTo>
                    <a:cubicBezTo>
                      <a:pt x="10" y="21"/>
                      <a:pt x="0" y="38"/>
                      <a:pt x="0" y="75"/>
                    </a:cubicBezTo>
                    <a:cubicBezTo>
                      <a:pt x="15" y="43"/>
                      <a:pt x="30" y="41"/>
                      <a:pt x="46" y="40"/>
                    </a:cubicBezTo>
                    <a:cubicBezTo>
                      <a:pt x="46" y="58"/>
                      <a:pt x="46" y="58"/>
                      <a:pt x="46" y="5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anchor="ctr"/>
              <a:lstStyle/>
              <a:p>
                <a:pPr algn="ctr"/>
                <a:endParaRPr sz="2400">
                  <a:latin typeface="Noto Sans S Chinese Light" panose="020B0300000000000000" pitchFamily="34" charset="-122"/>
                  <a:ea typeface="Noto Sans S Chinese Light" panose="020B0300000000000000" pitchFamily="34" charset="-122"/>
                </a:endParaRPr>
              </a:p>
            </p:txBody>
          </p:sp>
        </p:grpSp>
        <p:sp>
          <p:nvSpPr>
            <p:cNvPr id="39" name="Freeform: Shape 24"/>
            <p:cNvSpPr/>
            <p:nvPr/>
          </p:nvSpPr>
          <p:spPr>
            <a:xfrm>
              <a:off x="7952754" y="3994423"/>
              <a:ext cx="478284" cy="4484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93" h="21440" extrusionOk="0">
                  <a:moveTo>
                    <a:pt x="20097" y="14373"/>
                  </a:moveTo>
                  <a:lnTo>
                    <a:pt x="15990" y="12571"/>
                  </a:lnTo>
                  <a:lnTo>
                    <a:pt x="16463" y="14008"/>
                  </a:lnTo>
                  <a:cubicBezTo>
                    <a:pt x="16439" y="15532"/>
                    <a:pt x="13726" y="16745"/>
                    <a:pt x="10496" y="16745"/>
                  </a:cubicBezTo>
                  <a:cubicBezTo>
                    <a:pt x="7268" y="16745"/>
                    <a:pt x="4553" y="15532"/>
                    <a:pt x="4529" y="14008"/>
                  </a:cubicBezTo>
                  <a:lnTo>
                    <a:pt x="5002" y="12571"/>
                  </a:lnTo>
                  <a:lnTo>
                    <a:pt x="895" y="14373"/>
                  </a:lnTo>
                  <a:cubicBezTo>
                    <a:pt x="-255" y="14878"/>
                    <a:pt x="-304" y="15814"/>
                    <a:pt x="789" y="16451"/>
                  </a:cubicBezTo>
                  <a:lnTo>
                    <a:pt x="8511" y="20962"/>
                  </a:lnTo>
                  <a:cubicBezTo>
                    <a:pt x="9602" y="21600"/>
                    <a:pt x="11390" y="21600"/>
                    <a:pt x="12481" y="20962"/>
                  </a:cubicBezTo>
                  <a:lnTo>
                    <a:pt x="20205" y="16451"/>
                  </a:lnTo>
                  <a:cubicBezTo>
                    <a:pt x="21296" y="15814"/>
                    <a:pt x="21247" y="14878"/>
                    <a:pt x="20097" y="14373"/>
                  </a:cubicBezTo>
                  <a:close/>
                  <a:moveTo>
                    <a:pt x="10496" y="5209"/>
                  </a:moveTo>
                  <a:cubicBezTo>
                    <a:pt x="11724" y="5209"/>
                    <a:pt x="12866" y="4796"/>
                    <a:pt x="13199" y="4152"/>
                  </a:cubicBezTo>
                  <a:cubicBezTo>
                    <a:pt x="12739" y="2744"/>
                    <a:pt x="12343" y="1535"/>
                    <a:pt x="12094" y="773"/>
                  </a:cubicBezTo>
                  <a:cubicBezTo>
                    <a:pt x="11927" y="264"/>
                    <a:pt x="11175" y="0"/>
                    <a:pt x="10496" y="0"/>
                  </a:cubicBezTo>
                  <a:cubicBezTo>
                    <a:pt x="9817" y="0"/>
                    <a:pt x="9065" y="264"/>
                    <a:pt x="8898" y="773"/>
                  </a:cubicBezTo>
                  <a:cubicBezTo>
                    <a:pt x="8649" y="1535"/>
                    <a:pt x="8253" y="2744"/>
                    <a:pt x="7792" y="4152"/>
                  </a:cubicBezTo>
                  <a:cubicBezTo>
                    <a:pt x="8126" y="4796"/>
                    <a:pt x="9268" y="5209"/>
                    <a:pt x="10496" y="5209"/>
                  </a:cubicBezTo>
                  <a:close/>
                  <a:moveTo>
                    <a:pt x="10496" y="13197"/>
                  </a:moveTo>
                  <a:cubicBezTo>
                    <a:pt x="13109" y="13197"/>
                    <a:pt x="15296" y="12229"/>
                    <a:pt x="15429" y="10966"/>
                  </a:cubicBezTo>
                  <a:cubicBezTo>
                    <a:pt x="15041" y="9779"/>
                    <a:pt x="14617" y="8484"/>
                    <a:pt x="14201" y="7211"/>
                  </a:cubicBezTo>
                  <a:cubicBezTo>
                    <a:pt x="13911" y="8118"/>
                    <a:pt x="12316" y="8759"/>
                    <a:pt x="10496" y="8759"/>
                  </a:cubicBezTo>
                  <a:cubicBezTo>
                    <a:pt x="8678" y="8759"/>
                    <a:pt x="7081" y="8118"/>
                    <a:pt x="6791" y="7211"/>
                  </a:cubicBezTo>
                  <a:cubicBezTo>
                    <a:pt x="6375" y="8484"/>
                    <a:pt x="5951" y="9779"/>
                    <a:pt x="5563" y="10966"/>
                  </a:cubicBezTo>
                  <a:cubicBezTo>
                    <a:pt x="5696" y="12229"/>
                    <a:pt x="7883" y="13197"/>
                    <a:pt x="10496" y="13197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 sz="2400">
                <a:latin typeface="Noto Sans S Chinese Light" panose="020B0300000000000000" pitchFamily="34" charset="-122"/>
                <a:ea typeface="Noto Sans S Chinese Light" panose="020B0300000000000000" pitchFamily="3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3200" dirty="0" smtClean="0"/>
              <a:t>流操作</a:t>
            </a:r>
            <a:endParaRPr lang="zh-CN" altLang="en-US" sz="3200" dirty="0"/>
          </a:p>
        </p:txBody>
      </p:sp>
      <p:grpSp>
        <p:nvGrpSpPr>
          <p:cNvPr id="53" name="Group 1"/>
          <p:cNvGrpSpPr/>
          <p:nvPr/>
        </p:nvGrpSpPr>
        <p:grpSpPr>
          <a:xfrm>
            <a:off x="6993117" y="1394949"/>
            <a:ext cx="2407651" cy="4735020"/>
            <a:chOff x="6349088" y="1250264"/>
            <a:chExt cx="2407651" cy="4735020"/>
          </a:xfrm>
        </p:grpSpPr>
        <p:sp>
          <p:nvSpPr>
            <p:cNvPr id="54" name="Rectangle 49"/>
            <p:cNvSpPr>
              <a:spLocks/>
            </p:cNvSpPr>
            <p:nvPr/>
          </p:nvSpPr>
          <p:spPr bwMode="auto">
            <a:xfrm>
              <a:off x="6349088" y="4836487"/>
              <a:ext cx="1819791" cy="114879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400">
                <a:latin typeface="Noto Sans S Chinese Light" panose="020B0300000000000000" pitchFamily="34" charset="-122"/>
                <a:ea typeface="Noto Sans S Chinese Light" panose="020B0300000000000000" pitchFamily="34" charset="-122"/>
              </a:endParaRPr>
            </a:p>
          </p:txBody>
        </p:sp>
        <p:sp>
          <p:nvSpPr>
            <p:cNvPr id="55" name="Oval 52"/>
            <p:cNvSpPr/>
            <p:nvPr/>
          </p:nvSpPr>
          <p:spPr>
            <a:xfrm flipH="1">
              <a:off x="7607942" y="4836486"/>
              <a:ext cx="1148797" cy="1148797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400">
                <a:latin typeface="Noto Sans S Chinese Light" panose="020B0300000000000000" pitchFamily="34" charset="-122"/>
                <a:ea typeface="Noto Sans S Chinese Light" panose="020B0300000000000000" pitchFamily="34" charset="-122"/>
              </a:endParaRPr>
            </a:p>
          </p:txBody>
        </p:sp>
        <p:sp>
          <p:nvSpPr>
            <p:cNvPr id="56" name="Oval 48"/>
            <p:cNvSpPr/>
            <p:nvPr/>
          </p:nvSpPr>
          <p:spPr>
            <a:xfrm flipH="1">
              <a:off x="7733289" y="4964175"/>
              <a:ext cx="898105" cy="89810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400">
                <a:latin typeface="Noto Sans S Chinese Light" panose="020B0300000000000000" pitchFamily="34" charset="-122"/>
                <a:ea typeface="Noto Sans S Chinese Light" panose="020B0300000000000000" pitchFamily="34" charset="-122"/>
              </a:endParaRPr>
            </a:p>
          </p:txBody>
        </p:sp>
        <p:sp>
          <p:nvSpPr>
            <p:cNvPr id="57" name="Rectangle 43"/>
            <p:cNvSpPr>
              <a:spLocks/>
            </p:cNvSpPr>
            <p:nvPr/>
          </p:nvSpPr>
          <p:spPr bwMode="auto">
            <a:xfrm>
              <a:off x="6349088" y="3643820"/>
              <a:ext cx="1819791" cy="114879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400">
                <a:latin typeface="Noto Sans S Chinese Light" panose="020B0300000000000000" pitchFamily="34" charset="-122"/>
                <a:ea typeface="Noto Sans S Chinese Light" panose="020B0300000000000000" pitchFamily="34" charset="-122"/>
              </a:endParaRPr>
            </a:p>
          </p:txBody>
        </p:sp>
        <p:sp>
          <p:nvSpPr>
            <p:cNvPr id="58" name="Oval 46"/>
            <p:cNvSpPr/>
            <p:nvPr/>
          </p:nvSpPr>
          <p:spPr>
            <a:xfrm flipH="1">
              <a:off x="7607942" y="3644301"/>
              <a:ext cx="1148797" cy="114879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400">
                <a:latin typeface="Noto Sans S Chinese Light" panose="020B0300000000000000" pitchFamily="34" charset="-122"/>
                <a:ea typeface="Noto Sans S Chinese Light" panose="020B0300000000000000" pitchFamily="34" charset="-122"/>
              </a:endParaRPr>
            </a:p>
          </p:txBody>
        </p:sp>
        <p:sp>
          <p:nvSpPr>
            <p:cNvPr id="59" name="Oval 42"/>
            <p:cNvSpPr/>
            <p:nvPr/>
          </p:nvSpPr>
          <p:spPr>
            <a:xfrm flipH="1">
              <a:off x="7733289" y="3766345"/>
              <a:ext cx="898105" cy="89810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400">
                <a:latin typeface="Noto Sans S Chinese Light" panose="020B0300000000000000" pitchFamily="34" charset="-122"/>
                <a:ea typeface="Noto Sans S Chinese Light" panose="020B0300000000000000" pitchFamily="34" charset="-122"/>
              </a:endParaRPr>
            </a:p>
          </p:txBody>
        </p:sp>
        <p:sp>
          <p:nvSpPr>
            <p:cNvPr id="60" name="Rectangle 37"/>
            <p:cNvSpPr>
              <a:spLocks/>
            </p:cNvSpPr>
            <p:nvPr/>
          </p:nvSpPr>
          <p:spPr bwMode="auto">
            <a:xfrm>
              <a:off x="6349088" y="2448413"/>
              <a:ext cx="1819791" cy="114605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400">
                <a:latin typeface="Noto Sans S Chinese Light" panose="020B0300000000000000" pitchFamily="34" charset="-122"/>
                <a:ea typeface="Noto Sans S Chinese Light" panose="020B0300000000000000" pitchFamily="34" charset="-122"/>
              </a:endParaRPr>
            </a:p>
          </p:txBody>
        </p:sp>
        <p:sp>
          <p:nvSpPr>
            <p:cNvPr id="61" name="Oval 40"/>
            <p:cNvSpPr/>
            <p:nvPr/>
          </p:nvSpPr>
          <p:spPr>
            <a:xfrm flipH="1">
              <a:off x="7607942" y="2451998"/>
              <a:ext cx="1148797" cy="1148796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400">
                <a:latin typeface="Noto Sans S Chinese Light" panose="020B0300000000000000" pitchFamily="34" charset="-122"/>
                <a:ea typeface="Noto Sans S Chinese Light" panose="020B0300000000000000" pitchFamily="34" charset="-122"/>
              </a:endParaRPr>
            </a:p>
          </p:txBody>
        </p:sp>
        <p:sp>
          <p:nvSpPr>
            <p:cNvPr id="62" name="Oval 36"/>
            <p:cNvSpPr/>
            <p:nvPr/>
          </p:nvSpPr>
          <p:spPr>
            <a:xfrm flipH="1">
              <a:off x="7733289" y="2570221"/>
              <a:ext cx="898105" cy="89810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400">
                <a:latin typeface="Noto Sans S Chinese Light" panose="020B0300000000000000" pitchFamily="34" charset="-122"/>
                <a:ea typeface="Noto Sans S Chinese Light" panose="020B0300000000000000" pitchFamily="34" charset="-122"/>
              </a:endParaRPr>
            </a:p>
          </p:txBody>
        </p:sp>
        <p:sp>
          <p:nvSpPr>
            <p:cNvPr id="63" name="Rectangle 31"/>
            <p:cNvSpPr>
              <a:spLocks/>
            </p:cNvSpPr>
            <p:nvPr/>
          </p:nvSpPr>
          <p:spPr bwMode="auto">
            <a:xfrm>
              <a:off x="6349088" y="1250264"/>
              <a:ext cx="1819791" cy="114879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400">
                <a:latin typeface="Noto Sans S Chinese Light" panose="020B0300000000000000" pitchFamily="34" charset="-122"/>
                <a:ea typeface="Noto Sans S Chinese Light" panose="020B0300000000000000" pitchFamily="34" charset="-122"/>
              </a:endParaRPr>
            </a:p>
          </p:txBody>
        </p:sp>
        <p:sp>
          <p:nvSpPr>
            <p:cNvPr id="64" name="Oval 34"/>
            <p:cNvSpPr/>
            <p:nvPr/>
          </p:nvSpPr>
          <p:spPr>
            <a:xfrm flipH="1">
              <a:off x="7607942" y="1250264"/>
              <a:ext cx="1148797" cy="114879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400">
                <a:latin typeface="Noto Sans S Chinese Light" panose="020B0300000000000000" pitchFamily="34" charset="-122"/>
                <a:ea typeface="Noto Sans S Chinese Light" panose="020B0300000000000000" pitchFamily="34" charset="-122"/>
              </a:endParaRPr>
            </a:p>
          </p:txBody>
        </p:sp>
        <p:sp>
          <p:nvSpPr>
            <p:cNvPr id="65" name="Oval 30"/>
            <p:cNvSpPr/>
            <p:nvPr/>
          </p:nvSpPr>
          <p:spPr>
            <a:xfrm flipH="1">
              <a:off x="7733289" y="1372390"/>
              <a:ext cx="898105" cy="89810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400">
                <a:latin typeface="Noto Sans S Chinese Light" panose="020B0300000000000000" pitchFamily="34" charset="-122"/>
                <a:ea typeface="Noto Sans S Chinese Light" panose="020B0300000000000000" pitchFamily="34" charset="-122"/>
              </a:endParaRPr>
            </a:p>
          </p:txBody>
        </p:sp>
        <p:sp>
          <p:nvSpPr>
            <p:cNvPr id="66" name="TextBox 16"/>
            <p:cNvSpPr txBox="1">
              <a:spLocks/>
            </p:cNvSpPr>
            <p:nvPr/>
          </p:nvSpPr>
          <p:spPr>
            <a:xfrm flipH="1">
              <a:off x="6479712" y="1592796"/>
              <a:ext cx="1460604" cy="558289"/>
            </a:xfrm>
            <a:prstGeom prst="rect">
              <a:avLst/>
            </a:prstGeom>
          </p:spPr>
          <p:txBody>
            <a:bodyPr wrap="none" lIns="0" tIns="0" rIns="0" bIns="0" anchor="ctr">
              <a:normAutofit/>
            </a:bodyPr>
            <a:lstStyle/>
            <a:p>
              <a:r>
                <a:rPr lang="zh-CN" altLang="en-US" sz="1600" b="1" dirty="0" smtClean="0">
                  <a:solidFill>
                    <a:schemeClr val="bg1"/>
                  </a:solidFill>
                  <a:latin typeface="Noto Sans S Chinese Light" panose="020B0300000000000000" pitchFamily="34" charset="-122"/>
                  <a:ea typeface="Noto Sans S Chinese Light" panose="020B0300000000000000" pitchFamily="34" charset="-122"/>
                </a:rPr>
                <a:t>映射</a:t>
              </a:r>
              <a:endParaRPr lang="zh-CN" altLang="en-US" sz="1600" b="1" dirty="0">
                <a:solidFill>
                  <a:schemeClr val="bg1"/>
                </a:solidFill>
                <a:latin typeface="Noto Sans S Chinese Light" panose="020B0300000000000000" pitchFamily="34" charset="-122"/>
                <a:ea typeface="Noto Sans S Chinese Light" panose="020B0300000000000000" pitchFamily="34" charset="-122"/>
              </a:endParaRPr>
            </a:p>
          </p:txBody>
        </p:sp>
        <p:sp>
          <p:nvSpPr>
            <p:cNvPr id="67" name="TextBox 17"/>
            <p:cNvSpPr txBox="1">
              <a:spLocks/>
            </p:cNvSpPr>
            <p:nvPr/>
          </p:nvSpPr>
          <p:spPr>
            <a:xfrm flipH="1">
              <a:off x="6479712" y="2772593"/>
              <a:ext cx="1440183" cy="558289"/>
            </a:xfrm>
            <a:prstGeom prst="rect">
              <a:avLst/>
            </a:prstGeom>
          </p:spPr>
          <p:txBody>
            <a:bodyPr wrap="none" lIns="0" tIns="0" rIns="0" bIns="0" anchor="ctr">
              <a:normAutofit/>
            </a:bodyPr>
            <a:lstStyle/>
            <a:p>
              <a:r>
                <a:rPr lang="zh-CN" altLang="en-US" sz="1600" b="1" dirty="0" smtClean="0">
                  <a:solidFill>
                    <a:schemeClr val="bg1"/>
                  </a:solidFill>
                  <a:latin typeface="Noto Sans S Chinese Light" panose="020B0300000000000000" pitchFamily="34" charset="-122"/>
                  <a:ea typeface="Noto Sans S Chinese Light" panose="020B0300000000000000" pitchFamily="34" charset="-122"/>
                </a:rPr>
                <a:t>查找和匹配</a:t>
              </a:r>
              <a:endParaRPr lang="zh-CN" altLang="en-US" sz="1600" b="1" dirty="0">
                <a:solidFill>
                  <a:schemeClr val="bg1"/>
                </a:solidFill>
                <a:latin typeface="Noto Sans S Chinese Light" panose="020B0300000000000000" pitchFamily="34" charset="-122"/>
                <a:ea typeface="Noto Sans S Chinese Light" panose="020B0300000000000000" pitchFamily="34" charset="-122"/>
              </a:endParaRPr>
            </a:p>
          </p:txBody>
        </p:sp>
        <p:sp>
          <p:nvSpPr>
            <p:cNvPr id="68" name="TextBox 18"/>
            <p:cNvSpPr txBox="1">
              <a:spLocks/>
            </p:cNvSpPr>
            <p:nvPr/>
          </p:nvSpPr>
          <p:spPr>
            <a:xfrm flipH="1">
              <a:off x="6479712" y="3963864"/>
              <a:ext cx="1460604" cy="558289"/>
            </a:xfrm>
            <a:prstGeom prst="rect">
              <a:avLst/>
            </a:prstGeom>
          </p:spPr>
          <p:txBody>
            <a:bodyPr wrap="none" lIns="0" tIns="0" rIns="0" bIns="0" anchor="ctr">
              <a:normAutofit/>
            </a:bodyPr>
            <a:lstStyle/>
            <a:p>
              <a:r>
                <a:rPr lang="zh-CN" altLang="en-US" sz="1600" b="1" dirty="0" smtClean="0">
                  <a:solidFill>
                    <a:schemeClr val="bg1"/>
                  </a:solidFill>
                  <a:latin typeface="Noto Sans S Chinese Light" panose="020B0300000000000000" pitchFamily="34" charset="-122"/>
                  <a:ea typeface="Noto Sans S Chinese Light" panose="020B0300000000000000" pitchFamily="34" charset="-122"/>
                </a:rPr>
                <a:t>原始类型</a:t>
              </a:r>
              <a:endParaRPr lang="en-US" altLang="zh-CN" sz="1600" b="1" dirty="0" smtClean="0">
                <a:solidFill>
                  <a:schemeClr val="bg1"/>
                </a:solidFill>
                <a:latin typeface="Noto Sans S Chinese Light" panose="020B0300000000000000" pitchFamily="34" charset="-122"/>
                <a:ea typeface="Noto Sans S Chinese Light" panose="020B0300000000000000" pitchFamily="34" charset="-122"/>
              </a:endParaRPr>
            </a:p>
            <a:p>
              <a:r>
                <a:rPr lang="zh-CN" altLang="en-US" sz="1600" b="1" dirty="0" smtClean="0">
                  <a:solidFill>
                    <a:schemeClr val="bg1"/>
                  </a:solidFill>
                  <a:latin typeface="Noto Sans S Chinese Light" panose="020B0300000000000000" pitchFamily="34" charset="-122"/>
                  <a:ea typeface="Noto Sans S Chinese Light" panose="020B0300000000000000" pitchFamily="34" charset="-122"/>
                </a:rPr>
                <a:t>流特化</a:t>
              </a:r>
              <a:endParaRPr lang="zh-CN" altLang="en-US" sz="1600" b="1" dirty="0">
                <a:solidFill>
                  <a:schemeClr val="bg1"/>
                </a:solidFill>
                <a:latin typeface="Noto Sans S Chinese Light" panose="020B0300000000000000" pitchFamily="34" charset="-122"/>
                <a:ea typeface="Noto Sans S Chinese Light" panose="020B0300000000000000" pitchFamily="34" charset="-122"/>
              </a:endParaRPr>
            </a:p>
          </p:txBody>
        </p:sp>
        <p:sp>
          <p:nvSpPr>
            <p:cNvPr id="69" name="TextBox 19"/>
            <p:cNvSpPr txBox="1">
              <a:spLocks/>
            </p:cNvSpPr>
            <p:nvPr/>
          </p:nvSpPr>
          <p:spPr>
            <a:xfrm flipH="1">
              <a:off x="6479710" y="5143662"/>
              <a:ext cx="1600190" cy="558289"/>
            </a:xfrm>
            <a:prstGeom prst="rect">
              <a:avLst/>
            </a:prstGeom>
          </p:spPr>
          <p:txBody>
            <a:bodyPr wrap="none" lIns="0" tIns="0" rIns="0" bIns="0" anchor="ctr">
              <a:normAutofit/>
            </a:bodyPr>
            <a:lstStyle/>
            <a:p>
              <a:r>
                <a:rPr lang="zh-CN" altLang="en-US" sz="1600" b="1" dirty="0" smtClean="0">
                  <a:solidFill>
                    <a:schemeClr val="bg1"/>
                  </a:solidFill>
                  <a:latin typeface="Noto Sans S Chinese Light" panose="020B0300000000000000" pitchFamily="34" charset="-122"/>
                  <a:ea typeface="Noto Sans S Chinese Light" panose="020B0300000000000000" pitchFamily="34" charset="-122"/>
                </a:rPr>
                <a:t>构建流</a:t>
              </a:r>
              <a:endParaRPr lang="zh-CN" altLang="en-US" sz="1600" b="1" dirty="0">
                <a:solidFill>
                  <a:schemeClr val="bg1"/>
                </a:solidFill>
                <a:latin typeface="Noto Sans S Chinese Light" panose="020B0300000000000000" pitchFamily="34" charset="-122"/>
                <a:ea typeface="Noto Sans S Chinese Light" panose="020B0300000000000000" pitchFamily="34" charset="-122"/>
              </a:endParaRPr>
            </a:p>
          </p:txBody>
        </p:sp>
        <p:sp>
          <p:nvSpPr>
            <p:cNvPr id="70" name="Freeform: Shape 21"/>
            <p:cNvSpPr>
              <a:spLocks/>
            </p:cNvSpPr>
            <p:nvPr/>
          </p:nvSpPr>
          <p:spPr bwMode="auto">
            <a:xfrm>
              <a:off x="7919897" y="2729947"/>
              <a:ext cx="542861" cy="566721"/>
            </a:xfrm>
            <a:custGeom>
              <a:avLst/>
              <a:gdLst>
                <a:gd name="T0" fmla="*/ 3 w 77"/>
                <a:gd name="T1" fmla="*/ 30 h 77"/>
                <a:gd name="T2" fmla="*/ 30 w 77"/>
                <a:gd name="T3" fmla="*/ 5 h 77"/>
                <a:gd name="T4" fmla="*/ 7 w 77"/>
                <a:gd name="T5" fmla="*/ 31 h 77"/>
                <a:gd name="T6" fmla="*/ 71 w 77"/>
                <a:gd name="T7" fmla="*/ 31 h 77"/>
                <a:gd name="T8" fmla="*/ 74 w 77"/>
                <a:gd name="T9" fmla="*/ 30 h 77"/>
                <a:gd name="T10" fmla="*/ 47 w 77"/>
                <a:gd name="T11" fmla="*/ 5 h 77"/>
                <a:gd name="T12" fmla="*/ 71 w 77"/>
                <a:gd name="T13" fmla="*/ 31 h 77"/>
                <a:gd name="T14" fmla="*/ 72 w 77"/>
                <a:gd name="T15" fmla="*/ 43 h 77"/>
                <a:gd name="T16" fmla="*/ 61 w 77"/>
                <a:gd name="T17" fmla="*/ 40 h 77"/>
                <a:gd name="T18" fmla="*/ 55 w 77"/>
                <a:gd name="T19" fmla="*/ 61 h 77"/>
                <a:gd name="T20" fmla="*/ 40 w 77"/>
                <a:gd name="T21" fmla="*/ 68 h 77"/>
                <a:gd name="T22" fmla="*/ 39 w 77"/>
                <a:gd name="T23" fmla="*/ 77 h 77"/>
                <a:gd name="T24" fmla="*/ 38 w 77"/>
                <a:gd name="T25" fmla="*/ 68 h 77"/>
                <a:gd name="T26" fmla="*/ 22 w 77"/>
                <a:gd name="T27" fmla="*/ 61 h 77"/>
                <a:gd name="T28" fmla="*/ 16 w 77"/>
                <a:gd name="T29" fmla="*/ 40 h 77"/>
                <a:gd name="T30" fmla="*/ 5 w 77"/>
                <a:gd name="T31" fmla="*/ 43 h 77"/>
                <a:gd name="T32" fmla="*/ 5 w 77"/>
                <a:gd name="T33" fmla="*/ 34 h 77"/>
                <a:gd name="T34" fmla="*/ 16 w 77"/>
                <a:gd name="T35" fmla="*/ 38 h 77"/>
                <a:gd name="T36" fmla="*/ 22 w 77"/>
                <a:gd name="T37" fmla="*/ 16 h 77"/>
                <a:gd name="T38" fmla="*/ 38 w 77"/>
                <a:gd name="T39" fmla="*/ 9 h 77"/>
                <a:gd name="T40" fmla="*/ 39 w 77"/>
                <a:gd name="T41" fmla="*/ 0 h 77"/>
                <a:gd name="T42" fmla="*/ 40 w 77"/>
                <a:gd name="T43" fmla="*/ 9 h 77"/>
                <a:gd name="T44" fmla="*/ 55 w 77"/>
                <a:gd name="T45" fmla="*/ 16 h 77"/>
                <a:gd name="T46" fmla="*/ 61 w 77"/>
                <a:gd name="T47" fmla="*/ 38 h 77"/>
                <a:gd name="T48" fmla="*/ 72 w 77"/>
                <a:gd name="T49" fmla="*/ 34 h 77"/>
                <a:gd name="T50" fmla="*/ 39 w 77"/>
                <a:gd name="T51" fmla="*/ 8 h 77"/>
                <a:gd name="T52" fmla="*/ 39 w 77"/>
                <a:gd name="T53" fmla="*/ 2 h 77"/>
                <a:gd name="T54" fmla="*/ 39 w 77"/>
                <a:gd name="T55" fmla="*/ 8 h 77"/>
                <a:gd name="T56" fmla="*/ 5 w 77"/>
                <a:gd name="T57" fmla="*/ 36 h 77"/>
                <a:gd name="T58" fmla="*/ 5 w 77"/>
                <a:gd name="T59" fmla="*/ 41 h 77"/>
                <a:gd name="T60" fmla="*/ 39 w 77"/>
                <a:gd name="T61" fmla="*/ 70 h 77"/>
                <a:gd name="T62" fmla="*/ 39 w 77"/>
                <a:gd name="T63" fmla="*/ 75 h 77"/>
                <a:gd name="T64" fmla="*/ 39 w 77"/>
                <a:gd name="T65" fmla="*/ 70 h 77"/>
                <a:gd name="T66" fmla="*/ 52 w 77"/>
                <a:gd name="T67" fmla="*/ 47 h 77"/>
                <a:gd name="T68" fmla="*/ 42 w 77"/>
                <a:gd name="T69" fmla="*/ 39 h 77"/>
                <a:gd name="T70" fmla="*/ 46 w 77"/>
                <a:gd name="T71" fmla="*/ 33 h 77"/>
                <a:gd name="T72" fmla="*/ 45 w 77"/>
                <a:gd name="T73" fmla="*/ 30 h 77"/>
                <a:gd name="T74" fmla="*/ 32 w 77"/>
                <a:gd name="T75" fmla="*/ 30 h 77"/>
                <a:gd name="T76" fmla="*/ 31 w 77"/>
                <a:gd name="T77" fmla="*/ 33 h 77"/>
                <a:gd name="T78" fmla="*/ 35 w 77"/>
                <a:gd name="T79" fmla="*/ 39 h 77"/>
                <a:gd name="T80" fmla="*/ 25 w 77"/>
                <a:gd name="T81" fmla="*/ 47 h 77"/>
                <a:gd name="T82" fmla="*/ 55 w 77"/>
                <a:gd name="T83" fmla="*/ 54 h 77"/>
                <a:gd name="T84" fmla="*/ 72 w 77"/>
                <a:gd name="T85" fmla="*/ 36 h 77"/>
                <a:gd name="T86" fmla="*/ 72 w 77"/>
                <a:gd name="T87" fmla="*/ 41 h 77"/>
                <a:gd name="T88" fmla="*/ 71 w 77"/>
                <a:gd name="T89" fmla="*/ 47 h 77"/>
                <a:gd name="T90" fmla="*/ 47 w 77"/>
                <a:gd name="T91" fmla="*/ 73 h 77"/>
                <a:gd name="T92" fmla="*/ 74 w 77"/>
                <a:gd name="T93" fmla="*/ 47 h 77"/>
                <a:gd name="T94" fmla="*/ 71 w 77"/>
                <a:gd name="T95" fmla="*/ 47 h 77"/>
                <a:gd name="T96" fmla="*/ 5 w 77"/>
                <a:gd name="T97" fmla="*/ 47 h 77"/>
                <a:gd name="T98" fmla="*/ 30 w 77"/>
                <a:gd name="T99" fmla="*/ 74 h 77"/>
                <a:gd name="T100" fmla="*/ 30 w 77"/>
                <a:gd name="T101" fmla="*/ 71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77" h="77">
                  <a:moveTo>
                    <a:pt x="5" y="30"/>
                  </a:moveTo>
                  <a:cubicBezTo>
                    <a:pt x="4" y="30"/>
                    <a:pt x="4" y="30"/>
                    <a:pt x="3" y="30"/>
                  </a:cubicBezTo>
                  <a:cubicBezTo>
                    <a:pt x="7" y="17"/>
                    <a:pt x="17" y="7"/>
                    <a:pt x="30" y="4"/>
                  </a:cubicBezTo>
                  <a:cubicBezTo>
                    <a:pt x="30" y="4"/>
                    <a:pt x="30" y="4"/>
                    <a:pt x="30" y="5"/>
                  </a:cubicBezTo>
                  <a:cubicBezTo>
                    <a:pt x="30" y="5"/>
                    <a:pt x="30" y="6"/>
                    <a:pt x="30" y="7"/>
                  </a:cubicBezTo>
                  <a:cubicBezTo>
                    <a:pt x="19" y="10"/>
                    <a:pt x="9" y="19"/>
                    <a:pt x="7" y="31"/>
                  </a:cubicBezTo>
                  <a:cubicBezTo>
                    <a:pt x="6" y="30"/>
                    <a:pt x="5" y="30"/>
                    <a:pt x="5" y="30"/>
                  </a:cubicBezTo>
                  <a:close/>
                  <a:moveTo>
                    <a:pt x="71" y="31"/>
                  </a:moveTo>
                  <a:cubicBezTo>
                    <a:pt x="71" y="30"/>
                    <a:pt x="72" y="30"/>
                    <a:pt x="72" y="30"/>
                  </a:cubicBezTo>
                  <a:cubicBezTo>
                    <a:pt x="73" y="30"/>
                    <a:pt x="73" y="30"/>
                    <a:pt x="74" y="30"/>
                  </a:cubicBezTo>
                  <a:cubicBezTo>
                    <a:pt x="70" y="17"/>
                    <a:pt x="60" y="7"/>
                    <a:pt x="47" y="4"/>
                  </a:cubicBezTo>
                  <a:cubicBezTo>
                    <a:pt x="47" y="4"/>
                    <a:pt x="47" y="4"/>
                    <a:pt x="47" y="5"/>
                  </a:cubicBezTo>
                  <a:cubicBezTo>
                    <a:pt x="47" y="5"/>
                    <a:pt x="47" y="6"/>
                    <a:pt x="47" y="7"/>
                  </a:cubicBezTo>
                  <a:cubicBezTo>
                    <a:pt x="58" y="10"/>
                    <a:pt x="68" y="19"/>
                    <a:pt x="71" y="31"/>
                  </a:cubicBezTo>
                  <a:close/>
                  <a:moveTo>
                    <a:pt x="77" y="39"/>
                  </a:moveTo>
                  <a:cubicBezTo>
                    <a:pt x="77" y="41"/>
                    <a:pt x="75" y="43"/>
                    <a:pt x="72" y="43"/>
                  </a:cubicBezTo>
                  <a:cubicBezTo>
                    <a:pt x="70" y="43"/>
                    <a:pt x="68" y="42"/>
                    <a:pt x="68" y="40"/>
                  </a:cubicBezTo>
                  <a:cubicBezTo>
                    <a:pt x="61" y="40"/>
                    <a:pt x="61" y="40"/>
                    <a:pt x="61" y="40"/>
                  </a:cubicBezTo>
                  <a:cubicBezTo>
                    <a:pt x="61" y="55"/>
                    <a:pt x="61" y="55"/>
                    <a:pt x="61" y="55"/>
                  </a:cubicBezTo>
                  <a:cubicBezTo>
                    <a:pt x="61" y="58"/>
                    <a:pt x="58" y="61"/>
                    <a:pt x="55" y="61"/>
                  </a:cubicBezTo>
                  <a:cubicBezTo>
                    <a:pt x="40" y="61"/>
                    <a:pt x="40" y="61"/>
                    <a:pt x="40" y="61"/>
                  </a:cubicBezTo>
                  <a:cubicBezTo>
                    <a:pt x="40" y="68"/>
                    <a:pt x="40" y="68"/>
                    <a:pt x="40" y="68"/>
                  </a:cubicBezTo>
                  <a:cubicBezTo>
                    <a:pt x="42" y="68"/>
                    <a:pt x="43" y="70"/>
                    <a:pt x="43" y="73"/>
                  </a:cubicBezTo>
                  <a:cubicBezTo>
                    <a:pt x="43" y="75"/>
                    <a:pt x="41" y="77"/>
                    <a:pt x="39" y="77"/>
                  </a:cubicBezTo>
                  <a:cubicBezTo>
                    <a:pt x="36" y="77"/>
                    <a:pt x="34" y="75"/>
                    <a:pt x="34" y="73"/>
                  </a:cubicBezTo>
                  <a:cubicBezTo>
                    <a:pt x="34" y="70"/>
                    <a:pt x="35" y="68"/>
                    <a:pt x="38" y="68"/>
                  </a:cubicBezTo>
                  <a:cubicBezTo>
                    <a:pt x="38" y="61"/>
                    <a:pt x="38" y="61"/>
                    <a:pt x="38" y="61"/>
                  </a:cubicBezTo>
                  <a:cubicBezTo>
                    <a:pt x="22" y="61"/>
                    <a:pt x="22" y="61"/>
                    <a:pt x="22" y="61"/>
                  </a:cubicBezTo>
                  <a:cubicBezTo>
                    <a:pt x="19" y="61"/>
                    <a:pt x="16" y="58"/>
                    <a:pt x="16" y="55"/>
                  </a:cubicBezTo>
                  <a:cubicBezTo>
                    <a:pt x="16" y="40"/>
                    <a:pt x="16" y="40"/>
                    <a:pt x="16" y="40"/>
                  </a:cubicBezTo>
                  <a:cubicBezTo>
                    <a:pt x="9" y="40"/>
                    <a:pt x="9" y="40"/>
                    <a:pt x="9" y="40"/>
                  </a:cubicBezTo>
                  <a:cubicBezTo>
                    <a:pt x="9" y="42"/>
                    <a:pt x="7" y="43"/>
                    <a:pt x="5" y="43"/>
                  </a:cubicBezTo>
                  <a:cubicBezTo>
                    <a:pt x="2" y="43"/>
                    <a:pt x="0" y="41"/>
                    <a:pt x="0" y="39"/>
                  </a:cubicBezTo>
                  <a:cubicBezTo>
                    <a:pt x="0" y="36"/>
                    <a:pt x="2" y="34"/>
                    <a:pt x="5" y="34"/>
                  </a:cubicBezTo>
                  <a:cubicBezTo>
                    <a:pt x="7" y="34"/>
                    <a:pt x="9" y="36"/>
                    <a:pt x="9" y="38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6" y="22"/>
                    <a:pt x="16" y="22"/>
                    <a:pt x="16" y="22"/>
                  </a:cubicBezTo>
                  <a:cubicBezTo>
                    <a:pt x="16" y="19"/>
                    <a:pt x="19" y="16"/>
                    <a:pt x="22" y="16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9"/>
                    <a:pt x="38" y="9"/>
                    <a:pt x="38" y="9"/>
                  </a:cubicBezTo>
                  <a:cubicBezTo>
                    <a:pt x="35" y="9"/>
                    <a:pt x="34" y="7"/>
                    <a:pt x="34" y="5"/>
                  </a:cubicBezTo>
                  <a:cubicBezTo>
                    <a:pt x="34" y="2"/>
                    <a:pt x="36" y="0"/>
                    <a:pt x="39" y="0"/>
                  </a:cubicBezTo>
                  <a:cubicBezTo>
                    <a:pt x="41" y="0"/>
                    <a:pt x="43" y="2"/>
                    <a:pt x="43" y="5"/>
                  </a:cubicBezTo>
                  <a:cubicBezTo>
                    <a:pt x="43" y="7"/>
                    <a:pt x="42" y="9"/>
                    <a:pt x="40" y="9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58" y="16"/>
                    <a:pt x="61" y="19"/>
                    <a:pt x="61" y="22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8" y="38"/>
                    <a:pt x="68" y="38"/>
                    <a:pt x="68" y="38"/>
                  </a:cubicBezTo>
                  <a:cubicBezTo>
                    <a:pt x="68" y="36"/>
                    <a:pt x="70" y="34"/>
                    <a:pt x="72" y="34"/>
                  </a:cubicBezTo>
                  <a:cubicBezTo>
                    <a:pt x="75" y="34"/>
                    <a:pt x="77" y="36"/>
                    <a:pt x="77" y="39"/>
                  </a:cubicBezTo>
                  <a:close/>
                  <a:moveTo>
                    <a:pt x="39" y="8"/>
                  </a:moveTo>
                  <a:cubicBezTo>
                    <a:pt x="40" y="8"/>
                    <a:pt x="41" y="6"/>
                    <a:pt x="41" y="5"/>
                  </a:cubicBezTo>
                  <a:cubicBezTo>
                    <a:pt x="41" y="3"/>
                    <a:pt x="40" y="2"/>
                    <a:pt x="39" y="2"/>
                  </a:cubicBezTo>
                  <a:cubicBezTo>
                    <a:pt x="37" y="2"/>
                    <a:pt x="36" y="3"/>
                    <a:pt x="36" y="5"/>
                  </a:cubicBezTo>
                  <a:cubicBezTo>
                    <a:pt x="36" y="6"/>
                    <a:pt x="37" y="8"/>
                    <a:pt x="39" y="8"/>
                  </a:cubicBezTo>
                  <a:close/>
                  <a:moveTo>
                    <a:pt x="7" y="39"/>
                  </a:moveTo>
                  <a:cubicBezTo>
                    <a:pt x="7" y="37"/>
                    <a:pt x="6" y="36"/>
                    <a:pt x="5" y="36"/>
                  </a:cubicBezTo>
                  <a:cubicBezTo>
                    <a:pt x="3" y="36"/>
                    <a:pt x="2" y="37"/>
                    <a:pt x="2" y="39"/>
                  </a:cubicBezTo>
                  <a:cubicBezTo>
                    <a:pt x="2" y="40"/>
                    <a:pt x="3" y="41"/>
                    <a:pt x="5" y="41"/>
                  </a:cubicBezTo>
                  <a:cubicBezTo>
                    <a:pt x="6" y="41"/>
                    <a:pt x="7" y="40"/>
                    <a:pt x="7" y="39"/>
                  </a:cubicBezTo>
                  <a:close/>
                  <a:moveTo>
                    <a:pt x="39" y="70"/>
                  </a:moveTo>
                  <a:cubicBezTo>
                    <a:pt x="37" y="70"/>
                    <a:pt x="36" y="71"/>
                    <a:pt x="36" y="73"/>
                  </a:cubicBezTo>
                  <a:cubicBezTo>
                    <a:pt x="36" y="74"/>
                    <a:pt x="37" y="75"/>
                    <a:pt x="39" y="75"/>
                  </a:cubicBezTo>
                  <a:cubicBezTo>
                    <a:pt x="40" y="75"/>
                    <a:pt x="41" y="74"/>
                    <a:pt x="41" y="73"/>
                  </a:cubicBezTo>
                  <a:cubicBezTo>
                    <a:pt x="41" y="71"/>
                    <a:pt x="40" y="70"/>
                    <a:pt x="39" y="70"/>
                  </a:cubicBezTo>
                  <a:close/>
                  <a:moveTo>
                    <a:pt x="55" y="54"/>
                  </a:moveTo>
                  <a:cubicBezTo>
                    <a:pt x="55" y="54"/>
                    <a:pt x="54" y="49"/>
                    <a:pt x="52" y="47"/>
                  </a:cubicBezTo>
                  <a:cubicBezTo>
                    <a:pt x="51" y="45"/>
                    <a:pt x="44" y="44"/>
                    <a:pt x="43" y="43"/>
                  </a:cubicBezTo>
                  <a:cubicBezTo>
                    <a:pt x="42" y="42"/>
                    <a:pt x="42" y="40"/>
                    <a:pt x="42" y="39"/>
                  </a:cubicBezTo>
                  <a:cubicBezTo>
                    <a:pt x="43" y="38"/>
                    <a:pt x="44" y="37"/>
                    <a:pt x="44" y="35"/>
                  </a:cubicBezTo>
                  <a:cubicBezTo>
                    <a:pt x="45" y="35"/>
                    <a:pt x="45" y="34"/>
                    <a:pt x="46" y="33"/>
                  </a:cubicBezTo>
                  <a:cubicBezTo>
                    <a:pt x="46" y="32"/>
                    <a:pt x="45" y="32"/>
                    <a:pt x="45" y="31"/>
                  </a:cubicBezTo>
                  <a:cubicBezTo>
                    <a:pt x="45" y="31"/>
                    <a:pt x="45" y="31"/>
                    <a:pt x="45" y="30"/>
                  </a:cubicBezTo>
                  <a:cubicBezTo>
                    <a:pt x="45" y="26"/>
                    <a:pt x="42" y="23"/>
                    <a:pt x="39" y="23"/>
                  </a:cubicBezTo>
                  <a:cubicBezTo>
                    <a:pt x="35" y="23"/>
                    <a:pt x="32" y="26"/>
                    <a:pt x="32" y="30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2" y="32"/>
                    <a:pt x="31" y="32"/>
                    <a:pt x="31" y="33"/>
                  </a:cubicBezTo>
                  <a:cubicBezTo>
                    <a:pt x="32" y="34"/>
                    <a:pt x="32" y="35"/>
                    <a:pt x="33" y="35"/>
                  </a:cubicBezTo>
                  <a:cubicBezTo>
                    <a:pt x="33" y="37"/>
                    <a:pt x="34" y="38"/>
                    <a:pt x="35" y="39"/>
                  </a:cubicBezTo>
                  <a:cubicBezTo>
                    <a:pt x="35" y="40"/>
                    <a:pt x="35" y="42"/>
                    <a:pt x="34" y="43"/>
                  </a:cubicBezTo>
                  <a:cubicBezTo>
                    <a:pt x="34" y="44"/>
                    <a:pt x="26" y="45"/>
                    <a:pt x="25" y="47"/>
                  </a:cubicBezTo>
                  <a:cubicBezTo>
                    <a:pt x="24" y="49"/>
                    <a:pt x="22" y="54"/>
                    <a:pt x="22" y="54"/>
                  </a:cubicBezTo>
                  <a:lnTo>
                    <a:pt x="55" y="54"/>
                  </a:lnTo>
                  <a:close/>
                  <a:moveTo>
                    <a:pt x="75" y="39"/>
                  </a:moveTo>
                  <a:cubicBezTo>
                    <a:pt x="75" y="37"/>
                    <a:pt x="74" y="36"/>
                    <a:pt x="72" y="36"/>
                  </a:cubicBezTo>
                  <a:cubicBezTo>
                    <a:pt x="71" y="36"/>
                    <a:pt x="70" y="37"/>
                    <a:pt x="70" y="39"/>
                  </a:cubicBezTo>
                  <a:cubicBezTo>
                    <a:pt x="70" y="40"/>
                    <a:pt x="71" y="41"/>
                    <a:pt x="72" y="41"/>
                  </a:cubicBezTo>
                  <a:cubicBezTo>
                    <a:pt x="74" y="41"/>
                    <a:pt x="75" y="40"/>
                    <a:pt x="75" y="39"/>
                  </a:cubicBezTo>
                  <a:close/>
                  <a:moveTo>
                    <a:pt x="71" y="47"/>
                  </a:moveTo>
                  <a:cubicBezTo>
                    <a:pt x="68" y="58"/>
                    <a:pt x="58" y="68"/>
                    <a:pt x="47" y="71"/>
                  </a:cubicBezTo>
                  <a:cubicBezTo>
                    <a:pt x="47" y="71"/>
                    <a:pt x="47" y="72"/>
                    <a:pt x="47" y="73"/>
                  </a:cubicBezTo>
                  <a:cubicBezTo>
                    <a:pt x="47" y="73"/>
                    <a:pt x="47" y="73"/>
                    <a:pt x="47" y="74"/>
                  </a:cubicBezTo>
                  <a:cubicBezTo>
                    <a:pt x="60" y="71"/>
                    <a:pt x="70" y="60"/>
                    <a:pt x="74" y="47"/>
                  </a:cubicBezTo>
                  <a:cubicBezTo>
                    <a:pt x="73" y="47"/>
                    <a:pt x="73" y="47"/>
                    <a:pt x="72" y="47"/>
                  </a:cubicBezTo>
                  <a:cubicBezTo>
                    <a:pt x="72" y="47"/>
                    <a:pt x="71" y="47"/>
                    <a:pt x="71" y="47"/>
                  </a:cubicBezTo>
                  <a:close/>
                  <a:moveTo>
                    <a:pt x="7" y="47"/>
                  </a:moveTo>
                  <a:cubicBezTo>
                    <a:pt x="6" y="47"/>
                    <a:pt x="5" y="47"/>
                    <a:pt x="5" y="47"/>
                  </a:cubicBezTo>
                  <a:cubicBezTo>
                    <a:pt x="4" y="47"/>
                    <a:pt x="4" y="47"/>
                    <a:pt x="3" y="47"/>
                  </a:cubicBezTo>
                  <a:cubicBezTo>
                    <a:pt x="7" y="60"/>
                    <a:pt x="17" y="71"/>
                    <a:pt x="30" y="74"/>
                  </a:cubicBezTo>
                  <a:cubicBezTo>
                    <a:pt x="30" y="73"/>
                    <a:pt x="30" y="73"/>
                    <a:pt x="30" y="73"/>
                  </a:cubicBezTo>
                  <a:cubicBezTo>
                    <a:pt x="30" y="72"/>
                    <a:pt x="30" y="71"/>
                    <a:pt x="30" y="71"/>
                  </a:cubicBezTo>
                  <a:cubicBezTo>
                    <a:pt x="19" y="68"/>
                    <a:pt x="9" y="58"/>
                    <a:pt x="7" y="4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 sz="2400">
                <a:latin typeface="Noto Sans S Chinese Light" panose="020B0300000000000000" pitchFamily="34" charset="-122"/>
                <a:ea typeface="Noto Sans S Chinese Light" panose="020B0300000000000000" pitchFamily="34" charset="-122"/>
              </a:endParaRPr>
            </a:p>
          </p:txBody>
        </p:sp>
        <p:sp>
          <p:nvSpPr>
            <p:cNvPr id="71" name="Freeform: Shape 22"/>
            <p:cNvSpPr>
              <a:spLocks/>
            </p:cNvSpPr>
            <p:nvPr/>
          </p:nvSpPr>
          <p:spPr bwMode="auto">
            <a:xfrm>
              <a:off x="7950031" y="5180796"/>
              <a:ext cx="498634" cy="495178"/>
            </a:xfrm>
            <a:custGeom>
              <a:avLst/>
              <a:gdLst>
                <a:gd name="T0" fmla="*/ 0 w 120"/>
                <a:gd name="T1" fmla="*/ 60 h 120"/>
                <a:gd name="T2" fmla="*/ 120 w 120"/>
                <a:gd name="T3" fmla="*/ 60 h 120"/>
                <a:gd name="T4" fmla="*/ 83 w 120"/>
                <a:gd name="T5" fmla="*/ 24 h 120"/>
                <a:gd name="T6" fmla="*/ 86 w 120"/>
                <a:gd name="T7" fmla="*/ 14 h 120"/>
                <a:gd name="T8" fmla="*/ 86 w 120"/>
                <a:gd name="T9" fmla="*/ 28 h 120"/>
                <a:gd name="T10" fmla="*/ 47 w 120"/>
                <a:gd name="T11" fmla="*/ 77 h 120"/>
                <a:gd name="T12" fmla="*/ 41 w 120"/>
                <a:gd name="T13" fmla="*/ 88 h 120"/>
                <a:gd name="T14" fmla="*/ 38 w 120"/>
                <a:gd name="T15" fmla="*/ 95 h 120"/>
                <a:gd name="T16" fmla="*/ 37 w 120"/>
                <a:gd name="T17" fmla="*/ 110 h 120"/>
                <a:gd name="T18" fmla="*/ 31 w 120"/>
                <a:gd name="T19" fmla="*/ 99 h 120"/>
                <a:gd name="T20" fmla="*/ 26 w 120"/>
                <a:gd name="T21" fmla="*/ 89 h 120"/>
                <a:gd name="T22" fmla="*/ 17 w 120"/>
                <a:gd name="T23" fmla="*/ 82 h 120"/>
                <a:gd name="T24" fmla="*/ 16 w 120"/>
                <a:gd name="T25" fmla="*/ 68 h 120"/>
                <a:gd name="T26" fmla="*/ 15 w 120"/>
                <a:gd name="T27" fmla="*/ 60 h 120"/>
                <a:gd name="T28" fmla="*/ 10 w 120"/>
                <a:gd name="T29" fmla="*/ 54 h 120"/>
                <a:gd name="T30" fmla="*/ 10 w 120"/>
                <a:gd name="T31" fmla="*/ 45 h 120"/>
                <a:gd name="T32" fmla="*/ 38 w 120"/>
                <a:gd name="T33" fmla="*/ 20 h 120"/>
                <a:gd name="T34" fmla="*/ 31 w 120"/>
                <a:gd name="T35" fmla="*/ 20 h 120"/>
                <a:gd name="T36" fmla="*/ 28 w 120"/>
                <a:gd name="T37" fmla="*/ 26 h 120"/>
                <a:gd name="T38" fmla="*/ 32 w 120"/>
                <a:gd name="T39" fmla="*/ 28 h 120"/>
                <a:gd name="T40" fmla="*/ 31 w 120"/>
                <a:gd name="T41" fmla="*/ 24 h 120"/>
                <a:gd name="T42" fmla="*/ 47 w 120"/>
                <a:gd name="T43" fmla="*/ 30 h 120"/>
                <a:gd name="T44" fmla="*/ 41 w 120"/>
                <a:gd name="T45" fmla="*/ 34 h 120"/>
                <a:gd name="T46" fmla="*/ 37 w 120"/>
                <a:gd name="T47" fmla="*/ 36 h 120"/>
                <a:gd name="T48" fmla="*/ 38 w 120"/>
                <a:gd name="T49" fmla="*/ 43 h 120"/>
                <a:gd name="T50" fmla="*/ 33 w 120"/>
                <a:gd name="T51" fmla="*/ 49 h 120"/>
                <a:gd name="T52" fmla="*/ 29 w 120"/>
                <a:gd name="T53" fmla="*/ 51 h 120"/>
                <a:gd name="T54" fmla="*/ 21 w 120"/>
                <a:gd name="T55" fmla="*/ 49 h 120"/>
                <a:gd name="T56" fmla="*/ 15 w 120"/>
                <a:gd name="T57" fmla="*/ 54 h 120"/>
                <a:gd name="T58" fmla="*/ 16 w 120"/>
                <a:gd name="T59" fmla="*/ 58 h 120"/>
                <a:gd name="T60" fmla="*/ 27 w 120"/>
                <a:gd name="T61" fmla="*/ 62 h 120"/>
                <a:gd name="T62" fmla="*/ 41 w 120"/>
                <a:gd name="T63" fmla="*/ 66 h 120"/>
                <a:gd name="T64" fmla="*/ 47 w 120"/>
                <a:gd name="T65" fmla="*/ 77 h 120"/>
                <a:gd name="T66" fmla="*/ 55 w 120"/>
                <a:gd name="T67" fmla="*/ 21 h 120"/>
                <a:gd name="T68" fmla="*/ 44 w 120"/>
                <a:gd name="T69" fmla="*/ 15 h 120"/>
                <a:gd name="T70" fmla="*/ 63 w 120"/>
                <a:gd name="T71" fmla="*/ 10 h 120"/>
                <a:gd name="T72" fmla="*/ 107 w 120"/>
                <a:gd name="T73" fmla="*/ 62 h 120"/>
                <a:gd name="T74" fmla="*/ 92 w 120"/>
                <a:gd name="T75" fmla="*/ 102 h 120"/>
                <a:gd name="T76" fmla="*/ 91 w 120"/>
                <a:gd name="T77" fmla="*/ 92 h 120"/>
                <a:gd name="T78" fmla="*/ 84 w 120"/>
                <a:gd name="T79" fmla="*/ 81 h 120"/>
                <a:gd name="T80" fmla="*/ 66 w 120"/>
                <a:gd name="T81" fmla="*/ 67 h 120"/>
                <a:gd name="T82" fmla="*/ 97 w 120"/>
                <a:gd name="T83" fmla="*/ 56 h 120"/>
                <a:gd name="T84" fmla="*/ 105 w 120"/>
                <a:gd name="T85" fmla="*/ 49 h 120"/>
                <a:gd name="T86" fmla="*/ 93 w 120"/>
                <a:gd name="T87" fmla="*/ 39 h 120"/>
                <a:gd name="T88" fmla="*/ 91 w 120"/>
                <a:gd name="T89" fmla="*/ 52 h 120"/>
                <a:gd name="T90" fmla="*/ 79 w 120"/>
                <a:gd name="T91" fmla="*/ 49 h 120"/>
                <a:gd name="T92" fmla="*/ 73 w 120"/>
                <a:gd name="T93" fmla="*/ 44 h 120"/>
                <a:gd name="T94" fmla="*/ 76 w 120"/>
                <a:gd name="T95" fmla="*/ 35 h 120"/>
                <a:gd name="T96" fmla="*/ 90 w 120"/>
                <a:gd name="T97" fmla="*/ 36 h 120"/>
                <a:gd name="T98" fmla="*/ 100 w 120"/>
                <a:gd name="T99" fmla="*/ 36 h 120"/>
                <a:gd name="T100" fmla="*/ 105 w 120"/>
                <a:gd name="T101" fmla="*/ 32 h 120"/>
                <a:gd name="T102" fmla="*/ 110 w 120"/>
                <a:gd name="T103" fmla="*/ 57 h 120"/>
                <a:gd name="T104" fmla="*/ 107 w 120"/>
                <a:gd name="T105" fmla="*/ 62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0" h="120">
                  <a:moveTo>
                    <a:pt x="60" y="0"/>
                  </a:moveTo>
                  <a:cubicBezTo>
                    <a:pt x="27" y="0"/>
                    <a:pt x="0" y="27"/>
                    <a:pt x="0" y="60"/>
                  </a:cubicBezTo>
                  <a:cubicBezTo>
                    <a:pt x="0" y="93"/>
                    <a:pt x="27" y="120"/>
                    <a:pt x="60" y="120"/>
                  </a:cubicBezTo>
                  <a:cubicBezTo>
                    <a:pt x="93" y="120"/>
                    <a:pt x="120" y="93"/>
                    <a:pt x="120" y="60"/>
                  </a:cubicBezTo>
                  <a:cubicBezTo>
                    <a:pt x="120" y="27"/>
                    <a:pt x="93" y="0"/>
                    <a:pt x="60" y="0"/>
                  </a:cubicBezTo>
                  <a:close/>
                  <a:moveTo>
                    <a:pt x="83" y="24"/>
                  </a:moveTo>
                  <a:cubicBezTo>
                    <a:pt x="87" y="21"/>
                    <a:pt x="87" y="21"/>
                    <a:pt x="87" y="21"/>
                  </a:cubicBezTo>
                  <a:cubicBezTo>
                    <a:pt x="87" y="21"/>
                    <a:pt x="85" y="17"/>
                    <a:pt x="86" y="14"/>
                  </a:cubicBezTo>
                  <a:cubicBezTo>
                    <a:pt x="87" y="14"/>
                    <a:pt x="91" y="16"/>
                    <a:pt x="94" y="20"/>
                  </a:cubicBezTo>
                  <a:cubicBezTo>
                    <a:pt x="92" y="29"/>
                    <a:pt x="86" y="28"/>
                    <a:pt x="86" y="28"/>
                  </a:cubicBezTo>
                  <a:cubicBezTo>
                    <a:pt x="86" y="28"/>
                    <a:pt x="82" y="28"/>
                    <a:pt x="83" y="24"/>
                  </a:cubicBezTo>
                  <a:close/>
                  <a:moveTo>
                    <a:pt x="47" y="77"/>
                  </a:moveTo>
                  <a:cubicBezTo>
                    <a:pt x="46" y="78"/>
                    <a:pt x="45" y="81"/>
                    <a:pt x="44" y="84"/>
                  </a:cubicBezTo>
                  <a:cubicBezTo>
                    <a:pt x="43" y="86"/>
                    <a:pt x="42" y="87"/>
                    <a:pt x="41" y="88"/>
                  </a:cubicBezTo>
                  <a:cubicBezTo>
                    <a:pt x="39" y="89"/>
                    <a:pt x="39" y="91"/>
                    <a:pt x="39" y="91"/>
                  </a:cubicBezTo>
                  <a:cubicBezTo>
                    <a:pt x="38" y="95"/>
                    <a:pt x="38" y="95"/>
                    <a:pt x="38" y="95"/>
                  </a:cubicBezTo>
                  <a:cubicBezTo>
                    <a:pt x="38" y="95"/>
                    <a:pt x="39" y="99"/>
                    <a:pt x="40" y="100"/>
                  </a:cubicBezTo>
                  <a:cubicBezTo>
                    <a:pt x="40" y="102"/>
                    <a:pt x="37" y="110"/>
                    <a:pt x="37" y="110"/>
                  </a:cubicBezTo>
                  <a:cubicBezTo>
                    <a:pt x="34" y="109"/>
                    <a:pt x="33" y="106"/>
                    <a:pt x="32" y="104"/>
                  </a:cubicBezTo>
                  <a:cubicBezTo>
                    <a:pt x="32" y="102"/>
                    <a:pt x="30" y="101"/>
                    <a:pt x="31" y="99"/>
                  </a:cubicBezTo>
                  <a:cubicBezTo>
                    <a:pt x="31" y="96"/>
                    <a:pt x="29" y="95"/>
                    <a:pt x="28" y="94"/>
                  </a:cubicBezTo>
                  <a:cubicBezTo>
                    <a:pt x="27" y="92"/>
                    <a:pt x="26" y="90"/>
                    <a:pt x="26" y="89"/>
                  </a:cubicBezTo>
                  <a:cubicBezTo>
                    <a:pt x="26" y="88"/>
                    <a:pt x="23" y="86"/>
                    <a:pt x="23" y="86"/>
                  </a:cubicBezTo>
                  <a:cubicBezTo>
                    <a:pt x="23" y="86"/>
                    <a:pt x="18" y="83"/>
                    <a:pt x="17" y="82"/>
                  </a:cubicBezTo>
                  <a:cubicBezTo>
                    <a:pt x="16" y="81"/>
                    <a:pt x="15" y="77"/>
                    <a:pt x="15" y="75"/>
                  </a:cubicBezTo>
                  <a:cubicBezTo>
                    <a:pt x="15" y="73"/>
                    <a:pt x="16" y="68"/>
                    <a:pt x="16" y="68"/>
                  </a:cubicBezTo>
                  <a:cubicBezTo>
                    <a:pt x="16" y="68"/>
                    <a:pt x="18" y="66"/>
                    <a:pt x="17" y="65"/>
                  </a:cubicBezTo>
                  <a:cubicBezTo>
                    <a:pt x="15" y="64"/>
                    <a:pt x="15" y="60"/>
                    <a:pt x="15" y="60"/>
                  </a:cubicBezTo>
                  <a:cubicBezTo>
                    <a:pt x="13" y="58"/>
                    <a:pt x="13" y="58"/>
                    <a:pt x="13" y="58"/>
                  </a:cubicBezTo>
                  <a:cubicBezTo>
                    <a:pt x="13" y="58"/>
                    <a:pt x="11" y="55"/>
                    <a:pt x="10" y="54"/>
                  </a:cubicBezTo>
                  <a:cubicBezTo>
                    <a:pt x="10" y="52"/>
                    <a:pt x="10" y="51"/>
                    <a:pt x="11" y="50"/>
                  </a:cubicBezTo>
                  <a:cubicBezTo>
                    <a:pt x="11" y="49"/>
                    <a:pt x="10" y="46"/>
                    <a:pt x="10" y="45"/>
                  </a:cubicBezTo>
                  <a:cubicBezTo>
                    <a:pt x="20" y="20"/>
                    <a:pt x="37" y="15"/>
                    <a:pt x="37" y="15"/>
                  </a:cubicBezTo>
                  <a:cubicBezTo>
                    <a:pt x="38" y="20"/>
                    <a:pt x="38" y="20"/>
                    <a:pt x="38" y="20"/>
                  </a:cubicBezTo>
                  <a:cubicBezTo>
                    <a:pt x="38" y="20"/>
                    <a:pt x="35" y="21"/>
                    <a:pt x="34" y="21"/>
                  </a:cubicBezTo>
                  <a:cubicBezTo>
                    <a:pt x="32" y="20"/>
                    <a:pt x="31" y="20"/>
                    <a:pt x="31" y="20"/>
                  </a:cubicBezTo>
                  <a:cubicBezTo>
                    <a:pt x="29" y="23"/>
                    <a:pt x="29" y="23"/>
                    <a:pt x="29" y="23"/>
                  </a:cubicBezTo>
                  <a:cubicBezTo>
                    <a:pt x="29" y="23"/>
                    <a:pt x="28" y="25"/>
                    <a:pt x="28" y="26"/>
                  </a:cubicBezTo>
                  <a:cubicBezTo>
                    <a:pt x="28" y="27"/>
                    <a:pt x="29" y="29"/>
                    <a:pt x="29" y="29"/>
                  </a:cubicBezTo>
                  <a:cubicBezTo>
                    <a:pt x="29" y="29"/>
                    <a:pt x="32" y="29"/>
                    <a:pt x="32" y="28"/>
                  </a:cubicBezTo>
                  <a:cubicBezTo>
                    <a:pt x="32" y="27"/>
                    <a:pt x="32" y="26"/>
                    <a:pt x="32" y="26"/>
                  </a:cubicBezTo>
                  <a:cubicBezTo>
                    <a:pt x="31" y="24"/>
                    <a:pt x="31" y="24"/>
                    <a:pt x="31" y="24"/>
                  </a:cubicBezTo>
                  <a:cubicBezTo>
                    <a:pt x="31" y="24"/>
                    <a:pt x="34" y="23"/>
                    <a:pt x="40" y="24"/>
                  </a:cubicBezTo>
                  <a:cubicBezTo>
                    <a:pt x="47" y="24"/>
                    <a:pt x="44" y="29"/>
                    <a:pt x="47" y="30"/>
                  </a:cubicBezTo>
                  <a:cubicBezTo>
                    <a:pt x="50" y="31"/>
                    <a:pt x="45" y="35"/>
                    <a:pt x="44" y="37"/>
                  </a:cubicBezTo>
                  <a:cubicBezTo>
                    <a:pt x="43" y="39"/>
                    <a:pt x="41" y="34"/>
                    <a:pt x="41" y="34"/>
                  </a:cubicBezTo>
                  <a:cubicBezTo>
                    <a:pt x="41" y="34"/>
                    <a:pt x="43" y="32"/>
                    <a:pt x="40" y="32"/>
                  </a:cubicBezTo>
                  <a:cubicBezTo>
                    <a:pt x="37" y="31"/>
                    <a:pt x="35" y="36"/>
                    <a:pt x="37" y="36"/>
                  </a:cubicBezTo>
                  <a:cubicBezTo>
                    <a:pt x="38" y="36"/>
                    <a:pt x="40" y="38"/>
                    <a:pt x="39" y="39"/>
                  </a:cubicBezTo>
                  <a:cubicBezTo>
                    <a:pt x="39" y="40"/>
                    <a:pt x="39" y="40"/>
                    <a:pt x="38" y="43"/>
                  </a:cubicBezTo>
                  <a:cubicBezTo>
                    <a:pt x="36" y="46"/>
                    <a:pt x="34" y="48"/>
                    <a:pt x="34" y="48"/>
                  </a:cubicBezTo>
                  <a:cubicBezTo>
                    <a:pt x="34" y="48"/>
                    <a:pt x="32" y="47"/>
                    <a:pt x="33" y="49"/>
                  </a:cubicBezTo>
                  <a:cubicBezTo>
                    <a:pt x="34" y="51"/>
                    <a:pt x="33" y="54"/>
                    <a:pt x="33" y="55"/>
                  </a:cubicBezTo>
                  <a:cubicBezTo>
                    <a:pt x="33" y="57"/>
                    <a:pt x="29" y="54"/>
                    <a:pt x="29" y="51"/>
                  </a:cubicBezTo>
                  <a:cubicBezTo>
                    <a:pt x="28" y="48"/>
                    <a:pt x="25" y="51"/>
                    <a:pt x="24" y="51"/>
                  </a:cubicBezTo>
                  <a:cubicBezTo>
                    <a:pt x="23" y="51"/>
                    <a:pt x="21" y="50"/>
                    <a:pt x="21" y="49"/>
                  </a:cubicBezTo>
                  <a:cubicBezTo>
                    <a:pt x="20" y="48"/>
                    <a:pt x="15" y="52"/>
                    <a:pt x="14" y="52"/>
                  </a:cubicBezTo>
                  <a:cubicBezTo>
                    <a:pt x="13" y="53"/>
                    <a:pt x="13" y="55"/>
                    <a:pt x="15" y="54"/>
                  </a:cubicBezTo>
                  <a:cubicBezTo>
                    <a:pt x="17" y="53"/>
                    <a:pt x="19" y="54"/>
                    <a:pt x="19" y="56"/>
                  </a:cubicBezTo>
                  <a:cubicBezTo>
                    <a:pt x="18" y="58"/>
                    <a:pt x="16" y="57"/>
                    <a:pt x="16" y="58"/>
                  </a:cubicBezTo>
                  <a:cubicBezTo>
                    <a:pt x="17" y="60"/>
                    <a:pt x="19" y="61"/>
                    <a:pt x="19" y="63"/>
                  </a:cubicBezTo>
                  <a:cubicBezTo>
                    <a:pt x="20" y="65"/>
                    <a:pt x="25" y="63"/>
                    <a:pt x="27" y="62"/>
                  </a:cubicBezTo>
                  <a:cubicBezTo>
                    <a:pt x="28" y="62"/>
                    <a:pt x="33" y="61"/>
                    <a:pt x="33" y="63"/>
                  </a:cubicBezTo>
                  <a:cubicBezTo>
                    <a:pt x="34" y="65"/>
                    <a:pt x="39" y="66"/>
                    <a:pt x="41" y="66"/>
                  </a:cubicBezTo>
                  <a:cubicBezTo>
                    <a:pt x="43" y="67"/>
                    <a:pt x="46" y="67"/>
                    <a:pt x="49" y="69"/>
                  </a:cubicBezTo>
                  <a:cubicBezTo>
                    <a:pt x="51" y="72"/>
                    <a:pt x="47" y="76"/>
                    <a:pt x="47" y="77"/>
                  </a:cubicBezTo>
                  <a:close/>
                  <a:moveTo>
                    <a:pt x="59" y="14"/>
                  </a:moveTo>
                  <a:cubicBezTo>
                    <a:pt x="58" y="17"/>
                    <a:pt x="54" y="20"/>
                    <a:pt x="55" y="21"/>
                  </a:cubicBezTo>
                  <a:cubicBezTo>
                    <a:pt x="55" y="22"/>
                    <a:pt x="55" y="27"/>
                    <a:pt x="51" y="23"/>
                  </a:cubicBezTo>
                  <a:cubicBezTo>
                    <a:pt x="47" y="19"/>
                    <a:pt x="43" y="18"/>
                    <a:pt x="44" y="15"/>
                  </a:cubicBezTo>
                  <a:cubicBezTo>
                    <a:pt x="44" y="14"/>
                    <a:pt x="48" y="14"/>
                    <a:pt x="48" y="13"/>
                  </a:cubicBezTo>
                  <a:cubicBezTo>
                    <a:pt x="53" y="7"/>
                    <a:pt x="62" y="8"/>
                    <a:pt x="63" y="10"/>
                  </a:cubicBezTo>
                  <a:cubicBezTo>
                    <a:pt x="61" y="12"/>
                    <a:pt x="59" y="11"/>
                    <a:pt x="59" y="14"/>
                  </a:cubicBezTo>
                  <a:close/>
                  <a:moveTo>
                    <a:pt x="107" y="62"/>
                  </a:moveTo>
                  <a:cubicBezTo>
                    <a:pt x="107" y="62"/>
                    <a:pt x="109" y="65"/>
                    <a:pt x="112" y="65"/>
                  </a:cubicBezTo>
                  <a:cubicBezTo>
                    <a:pt x="110" y="87"/>
                    <a:pt x="92" y="102"/>
                    <a:pt x="92" y="102"/>
                  </a:cubicBezTo>
                  <a:cubicBezTo>
                    <a:pt x="89" y="99"/>
                    <a:pt x="90" y="96"/>
                    <a:pt x="90" y="96"/>
                  </a:cubicBezTo>
                  <a:cubicBezTo>
                    <a:pt x="91" y="92"/>
                    <a:pt x="91" y="92"/>
                    <a:pt x="91" y="92"/>
                  </a:cubicBezTo>
                  <a:cubicBezTo>
                    <a:pt x="91" y="85"/>
                    <a:pt x="91" y="85"/>
                    <a:pt x="91" y="85"/>
                  </a:cubicBezTo>
                  <a:cubicBezTo>
                    <a:pt x="91" y="85"/>
                    <a:pt x="91" y="77"/>
                    <a:pt x="84" y="81"/>
                  </a:cubicBezTo>
                  <a:cubicBezTo>
                    <a:pt x="77" y="83"/>
                    <a:pt x="80" y="83"/>
                    <a:pt x="72" y="83"/>
                  </a:cubicBezTo>
                  <a:cubicBezTo>
                    <a:pt x="64" y="84"/>
                    <a:pt x="66" y="67"/>
                    <a:pt x="66" y="67"/>
                  </a:cubicBezTo>
                  <a:cubicBezTo>
                    <a:pt x="66" y="43"/>
                    <a:pt x="84" y="61"/>
                    <a:pt x="84" y="61"/>
                  </a:cubicBezTo>
                  <a:cubicBezTo>
                    <a:pt x="95" y="69"/>
                    <a:pt x="97" y="56"/>
                    <a:pt x="97" y="56"/>
                  </a:cubicBezTo>
                  <a:cubicBezTo>
                    <a:pt x="104" y="53"/>
                    <a:pt x="104" y="53"/>
                    <a:pt x="104" y="53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93" y="39"/>
                    <a:pt x="93" y="39"/>
                    <a:pt x="93" y="39"/>
                  </a:cubicBezTo>
                  <a:cubicBezTo>
                    <a:pt x="93" y="39"/>
                    <a:pt x="91" y="43"/>
                    <a:pt x="94" y="48"/>
                  </a:cubicBezTo>
                  <a:cubicBezTo>
                    <a:pt x="94" y="48"/>
                    <a:pt x="93" y="53"/>
                    <a:pt x="91" y="52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4" y="48"/>
                    <a:pt x="82" y="47"/>
                    <a:pt x="79" y="49"/>
                  </a:cubicBezTo>
                  <a:cubicBezTo>
                    <a:pt x="75" y="52"/>
                    <a:pt x="69" y="49"/>
                    <a:pt x="69" y="49"/>
                  </a:cubicBezTo>
                  <a:cubicBezTo>
                    <a:pt x="69" y="49"/>
                    <a:pt x="69" y="46"/>
                    <a:pt x="73" y="44"/>
                  </a:cubicBezTo>
                  <a:cubicBezTo>
                    <a:pt x="76" y="42"/>
                    <a:pt x="76" y="42"/>
                    <a:pt x="76" y="42"/>
                  </a:cubicBezTo>
                  <a:cubicBezTo>
                    <a:pt x="76" y="42"/>
                    <a:pt x="75" y="38"/>
                    <a:pt x="76" y="35"/>
                  </a:cubicBezTo>
                  <a:cubicBezTo>
                    <a:pt x="77" y="32"/>
                    <a:pt x="78" y="35"/>
                    <a:pt x="81" y="33"/>
                  </a:cubicBezTo>
                  <a:cubicBezTo>
                    <a:pt x="84" y="31"/>
                    <a:pt x="86" y="37"/>
                    <a:pt x="90" y="36"/>
                  </a:cubicBezTo>
                  <a:cubicBezTo>
                    <a:pt x="94" y="36"/>
                    <a:pt x="92" y="35"/>
                    <a:pt x="95" y="33"/>
                  </a:cubicBezTo>
                  <a:cubicBezTo>
                    <a:pt x="98" y="32"/>
                    <a:pt x="100" y="36"/>
                    <a:pt x="100" y="36"/>
                  </a:cubicBezTo>
                  <a:cubicBezTo>
                    <a:pt x="106" y="37"/>
                    <a:pt x="106" y="37"/>
                    <a:pt x="106" y="37"/>
                  </a:cubicBezTo>
                  <a:cubicBezTo>
                    <a:pt x="106" y="37"/>
                    <a:pt x="105" y="30"/>
                    <a:pt x="105" y="32"/>
                  </a:cubicBezTo>
                  <a:cubicBezTo>
                    <a:pt x="109" y="38"/>
                    <a:pt x="114" y="55"/>
                    <a:pt x="112" y="58"/>
                  </a:cubicBezTo>
                  <a:cubicBezTo>
                    <a:pt x="111" y="57"/>
                    <a:pt x="110" y="57"/>
                    <a:pt x="110" y="57"/>
                  </a:cubicBezTo>
                  <a:cubicBezTo>
                    <a:pt x="103" y="57"/>
                    <a:pt x="103" y="57"/>
                    <a:pt x="103" y="57"/>
                  </a:cubicBezTo>
                  <a:lnTo>
                    <a:pt x="107" y="6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400">
                <a:latin typeface="Noto Sans S Chinese Light" panose="020B0300000000000000" pitchFamily="34" charset="-122"/>
                <a:ea typeface="Noto Sans S Chinese Light" panose="020B0300000000000000" pitchFamily="34" charset="-122"/>
              </a:endParaRPr>
            </a:p>
          </p:txBody>
        </p:sp>
        <p:grpSp>
          <p:nvGrpSpPr>
            <p:cNvPr id="72" name="Group 23"/>
            <p:cNvGrpSpPr/>
            <p:nvPr/>
          </p:nvGrpSpPr>
          <p:grpSpPr>
            <a:xfrm>
              <a:off x="7957065" y="1628845"/>
              <a:ext cx="471871" cy="362798"/>
              <a:chOff x="2849564" y="3636963"/>
              <a:chExt cx="315912" cy="242888"/>
            </a:xfrm>
            <a:solidFill>
              <a:schemeClr val="accent3"/>
            </a:solidFill>
          </p:grpSpPr>
          <p:sp>
            <p:nvSpPr>
              <p:cNvPr id="74" name="Freeform: Shape 25"/>
              <p:cNvSpPr>
                <a:spLocks/>
              </p:cNvSpPr>
              <p:nvPr/>
            </p:nvSpPr>
            <p:spPr bwMode="auto">
              <a:xfrm>
                <a:off x="2849564" y="3671888"/>
                <a:ext cx="298450" cy="207963"/>
              </a:xfrm>
              <a:custGeom>
                <a:avLst/>
                <a:gdLst>
                  <a:gd name="T0" fmla="*/ 103 w 112"/>
                  <a:gd name="T1" fmla="*/ 78 h 78"/>
                  <a:gd name="T2" fmla="*/ 9 w 112"/>
                  <a:gd name="T3" fmla="*/ 78 h 78"/>
                  <a:gd name="T4" fmla="*/ 0 w 112"/>
                  <a:gd name="T5" fmla="*/ 69 h 78"/>
                  <a:gd name="T6" fmla="*/ 0 w 112"/>
                  <a:gd name="T7" fmla="*/ 8 h 78"/>
                  <a:gd name="T8" fmla="*/ 9 w 112"/>
                  <a:gd name="T9" fmla="*/ 0 h 78"/>
                  <a:gd name="T10" fmla="*/ 42 w 112"/>
                  <a:gd name="T11" fmla="*/ 0 h 78"/>
                  <a:gd name="T12" fmla="*/ 46 w 112"/>
                  <a:gd name="T13" fmla="*/ 4 h 78"/>
                  <a:gd name="T14" fmla="*/ 42 w 112"/>
                  <a:gd name="T15" fmla="*/ 8 h 78"/>
                  <a:gd name="T16" fmla="*/ 9 w 112"/>
                  <a:gd name="T17" fmla="*/ 8 h 78"/>
                  <a:gd name="T18" fmla="*/ 8 w 112"/>
                  <a:gd name="T19" fmla="*/ 8 h 78"/>
                  <a:gd name="T20" fmla="*/ 8 w 112"/>
                  <a:gd name="T21" fmla="*/ 69 h 78"/>
                  <a:gd name="T22" fmla="*/ 9 w 112"/>
                  <a:gd name="T23" fmla="*/ 70 h 78"/>
                  <a:gd name="T24" fmla="*/ 103 w 112"/>
                  <a:gd name="T25" fmla="*/ 70 h 78"/>
                  <a:gd name="T26" fmla="*/ 104 w 112"/>
                  <a:gd name="T27" fmla="*/ 69 h 78"/>
                  <a:gd name="T28" fmla="*/ 104 w 112"/>
                  <a:gd name="T29" fmla="*/ 43 h 78"/>
                  <a:gd name="T30" fmla="*/ 108 w 112"/>
                  <a:gd name="T31" fmla="*/ 39 h 78"/>
                  <a:gd name="T32" fmla="*/ 112 w 112"/>
                  <a:gd name="T33" fmla="*/ 43 h 78"/>
                  <a:gd name="T34" fmla="*/ 112 w 112"/>
                  <a:gd name="T35" fmla="*/ 69 h 78"/>
                  <a:gd name="T36" fmla="*/ 103 w 112"/>
                  <a:gd name="T37" fmla="*/ 78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12" h="78">
                    <a:moveTo>
                      <a:pt x="103" y="78"/>
                    </a:moveTo>
                    <a:cubicBezTo>
                      <a:pt x="9" y="78"/>
                      <a:pt x="9" y="78"/>
                      <a:pt x="9" y="78"/>
                    </a:cubicBezTo>
                    <a:cubicBezTo>
                      <a:pt x="4" y="78"/>
                      <a:pt x="0" y="74"/>
                      <a:pt x="0" y="69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4"/>
                      <a:pt x="4" y="0"/>
                      <a:pt x="9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4" y="0"/>
                      <a:pt x="46" y="1"/>
                      <a:pt x="46" y="4"/>
                    </a:cubicBezTo>
                    <a:cubicBezTo>
                      <a:pt x="46" y="6"/>
                      <a:pt x="44" y="8"/>
                      <a:pt x="42" y="8"/>
                    </a:cubicBezTo>
                    <a:cubicBezTo>
                      <a:pt x="9" y="8"/>
                      <a:pt x="9" y="8"/>
                      <a:pt x="9" y="8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8" y="69"/>
                      <a:pt x="8" y="69"/>
                      <a:pt x="8" y="69"/>
                    </a:cubicBezTo>
                    <a:cubicBezTo>
                      <a:pt x="8" y="70"/>
                      <a:pt x="8" y="70"/>
                      <a:pt x="9" y="70"/>
                    </a:cubicBezTo>
                    <a:cubicBezTo>
                      <a:pt x="103" y="70"/>
                      <a:pt x="103" y="70"/>
                      <a:pt x="103" y="70"/>
                    </a:cubicBezTo>
                    <a:cubicBezTo>
                      <a:pt x="103" y="70"/>
                      <a:pt x="104" y="70"/>
                      <a:pt x="104" y="69"/>
                    </a:cubicBezTo>
                    <a:cubicBezTo>
                      <a:pt x="104" y="43"/>
                      <a:pt x="104" y="43"/>
                      <a:pt x="104" y="43"/>
                    </a:cubicBezTo>
                    <a:cubicBezTo>
                      <a:pt x="104" y="41"/>
                      <a:pt x="105" y="39"/>
                      <a:pt x="108" y="39"/>
                    </a:cubicBezTo>
                    <a:cubicBezTo>
                      <a:pt x="110" y="39"/>
                      <a:pt x="112" y="41"/>
                      <a:pt x="112" y="43"/>
                    </a:cubicBezTo>
                    <a:cubicBezTo>
                      <a:pt x="112" y="69"/>
                      <a:pt x="112" y="69"/>
                      <a:pt x="112" y="69"/>
                    </a:cubicBezTo>
                    <a:cubicBezTo>
                      <a:pt x="112" y="74"/>
                      <a:pt x="108" y="78"/>
                      <a:pt x="103" y="7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anchor="ctr"/>
              <a:lstStyle/>
              <a:p>
                <a:pPr algn="ctr"/>
                <a:endParaRPr sz="2400">
                  <a:latin typeface="Noto Sans S Chinese Light" panose="020B0300000000000000" pitchFamily="34" charset="-122"/>
                  <a:ea typeface="Noto Sans S Chinese Light" panose="020B0300000000000000" pitchFamily="34" charset="-122"/>
                </a:endParaRPr>
              </a:p>
            </p:txBody>
          </p:sp>
          <p:sp>
            <p:nvSpPr>
              <p:cNvPr id="75" name="Freeform: Shape 26"/>
              <p:cNvSpPr>
                <a:spLocks/>
              </p:cNvSpPr>
              <p:nvPr/>
            </p:nvSpPr>
            <p:spPr bwMode="auto">
              <a:xfrm>
                <a:off x="2943226" y="3636963"/>
                <a:ext cx="222250" cy="200025"/>
              </a:xfrm>
              <a:custGeom>
                <a:avLst/>
                <a:gdLst>
                  <a:gd name="T0" fmla="*/ 46 w 83"/>
                  <a:gd name="T1" fmla="*/ 58 h 75"/>
                  <a:gd name="T2" fmla="*/ 83 w 83"/>
                  <a:gd name="T3" fmla="*/ 29 h 75"/>
                  <a:gd name="T4" fmla="*/ 46 w 83"/>
                  <a:gd name="T5" fmla="*/ 0 h 75"/>
                  <a:gd name="T6" fmla="*/ 46 w 83"/>
                  <a:gd name="T7" fmla="*/ 20 h 75"/>
                  <a:gd name="T8" fmla="*/ 0 w 83"/>
                  <a:gd name="T9" fmla="*/ 75 h 75"/>
                  <a:gd name="T10" fmla="*/ 46 w 83"/>
                  <a:gd name="T11" fmla="*/ 40 h 75"/>
                  <a:gd name="T12" fmla="*/ 46 w 83"/>
                  <a:gd name="T13" fmla="*/ 58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3" h="75">
                    <a:moveTo>
                      <a:pt x="46" y="58"/>
                    </a:moveTo>
                    <a:cubicBezTo>
                      <a:pt x="83" y="29"/>
                      <a:pt x="83" y="29"/>
                      <a:pt x="83" y="29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46" y="20"/>
                      <a:pt x="46" y="20"/>
                      <a:pt x="46" y="20"/>
                    </a:cubicBezTo>
                    <a:cubicBezTo>
                      <a:pt x="10" y="21"/>
                      <a:pt x="0" y="38"/>
                      <a:pt x="0" y="75"/>
                    </a:cubicBezTo>
                    <a:cubicBezTo>
                      <a:pt x="15" y="43"/>
                      <a:pt x="30" y="41"/>
                      <a:pt x="46" y="40"/>
                    </a:cubicBezTo>
                    <a:cubicBezTo>
                      <a:pt x="46" y="58"/>
                      <a:pt x="46" y="58"/>
                      <a:pt x="46" y="5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anchor="ctr"/>
              <a:lstStyle/>
              <a:p>
                <a:pPr algn="ctr"/>
                <a:endParaRPr sz="2400">
                  <a:latin typeface="Noto Sans S Chinese Light" panose="020B0300000000000000" pitchFamily="34" charset="-122"/>
                  <a:ea typeface="Noto Sans S Chinese Light" panose="020B0300000000000000" pitchFamily="34" charset="-122"/>
                </a:endParaRPr>
              </a:p>
            </p:txBody>
          </p:sp>
        </p:grpSp>
        <p:sp>
          <p:nvSpPr>
            <p:cNvPr id="73" name="Freeform: Shape 24"/>
            <p:cNvSpPr/>
            <p:nvPr/>
          </p:nvSpPr>
          <p:spPr>
            <a:xfrm>
              <a:off x="7952754" y="3994423"/>
              <a:ext cx="478284" cy="4484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93" h="21440" extrusionOk="0">
                  <a:moveTo>
                    <a:pt x="20097" y="14373"/>
                  </a:moveTo>
                  <a:lnTo>
                    <a:pt x="15990" y="12571"/>
                  </a:lnTo>
                  <a:lnTo>
                    <a:pt x="16463" y="14008"/>
                  </a:lnTo>
                  <a:cubicBezTo>
                    <a:pt x="16439" y="15532"/>
                    <a:pt x="13726" y="16745"/>
                    <a:pt x="10496" y="16745"/>
                  </a:cubicBezTo>
                  <a:cubicBezTo>
                    <a:pt x="7268" y="16745"/>
                    <a:pt x="4553" y="15532"/>
                    <a:pt x="4529" y="14008"/>
                  </a:cubicBezTo>
                  <a:lnTo>
                    <a:pt x="5002" y="12571"/>
                  </a:lnTo>
                  <a:lnTo>
                    <a:pt x="895" y="14373"/>
                  </a:lnTo>
                  <a:cubicBezTo>
                    <a:pt x="-255" y="14878"/>
                    <a:pt x="-304" y="15814"/>
                    <a:pt x="789" y="16451"/>
                  </a:cubicBezTo>
                  <a:lnTo>
                    <a:pt x="8511" y="20962"/>
                  </a:lnTo>
                  <a:cubicBezTo>
                    <a:pt x="9602" y="21600"/>
                    <a:pt x="11390" y="21600"/>
                    <a:pt x="12481" y="20962"/>
                  </a:cubicBezTo>
                  <a:lnTo>
                    <a:pt x="20205" y="16451"/>
                  </a:lnTo>
                  <a:cubicBezTo>
                    <a:pt x="21296" y="15814"/>
                    <a:pt x="21247" y="14878"/>
                    <a:pt x="20097" y="14373"/>
                  </a:cubicBezTo>
                  <a:close/>
                  <a:moveTo>
                    <a:pt x="10496" y="5209"/>
                  </a:moveTo>
                  <a:cubicBezTo>
                    <a:pt x="11724" y="5209"/>
                    <a:pt x="12866" y="4796"/>
                    <a:pt x="13199" y="4152"/>
                  </a:cubicBezTo>
                  <a:cubicBezTo>
                    <a:pt x="12739" y="2744"/>
                    <a:pt x="12343" y="1535"/>
                    <a:pt x="12094" y="773"/>
                  </a:cubicBezTo>
                  <a:cubicBezTo>
                    <a:pt x="11927" y="264"/>
                    <a:pt x="11175" y="0"/>
                    <a:pt x="10496" y="0"/>
                  </a:cubicBezTo>
                  <a:cubicBezTo>
                    <a:pt x="9817" y="0"/>
                    <a:pt x="9065" y="264"/>
                    <a:pt x="8898" y="773"/>
                  </a:cubicBezTo>
                  <a:cubicBezTo>
                    <a:pt x="8649" y="1535"/>
                    <a:pt x="8253" y="2744"/>
                    <a:pt x="7792" y="4152"/>
                  </a:cubicBezTo>
                  <a:cubicBezTo>
                    <a:pt x="8126" y="4796"/>
                    <a:pt x="9268" y="5209"/>
                    <a:pt x="10496" y="5209"/>
                  </a:cubicBezTo>
                  <a:close/>
                  <a:moveTo>
                    <a:pt x="10496" y="13197"/>
                  </a:moveTo>
                  <a:cubicBezTo>
                    <a:pt x="13109" y="13197"/>
                    <a:pt x="15296" y="12229"/>
                    <a:pt x="15429" y="10966"/>
                  </a:cubicBezTo>
                  <a:cubicBezTo>
                    <a:pt x="15041" y="9779"/>
                    <a:pt x="14617" y="8484"/>
                    <a:pt x="14201" y="7211"/>
                  </a:cubicBezTo>
                  <a:cubicBezTo>
                    <a:pt x="13911" y="8118"/>
                    <a:pt x="12316" y="8759"/>
                    <a:pt x="10496" y="8759"/>
                  </a:cubicBezTo>
                  <a:cubicBezTo>
                    <a:pt x="8678" y="8759"/>
                    <a:pt x="7081" y="8118"/>
                    <a:pt x="6791" y="7211"/>
                  </a:cubicBezTo>
                  <a:cubicBezTo>
                    <a:pt x="6375" y="8484"/>
                    <a:pt x="5951" y="9779"/>
                    <a:pt x="5563" y="10966"/>
                  </a:cubicBezTo>
                  <a:cubicBezTo>
                    <a:pt x="5696" y="12229"/>
                    <a:pt x="7883" y="13197"/>
                    <a:pt x="10496" y="13197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 sz="2400">
                <a:latin typeface="Noto Sans S Chinese Light" panose="020B0300000000000000" pitchFamily="34" charset="-122"/>
                <a:ea typeface="Noto Sans S Chinese Light" panose="020B0300000000000000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93468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3200" b="1" dirty="0"/>
              <a:t>筛选和</a:t>
            </a:r>
            <a:r>
              <a:rPr lang="zh-CN" altLang="en-US" sz="3200" b="1" dirty="0" smtClean="0"/>
              <a:t>切片</a:t>
            </a:r>
            <a:r>
              <a:rPr lang="en-US" altLang="zh-CN" sz="3200" b="1" dirty="0" smtClean="0"/>
              <a:t>-</a:t>
            </a:r>
            <a:r>
              <a:rPr lang="en-US" altLang="zh-CN" sz="3200" b="1" dirty="0"/>
              <a:t> filter</a:t>
            </a:r>
            <a:endParaRPr lang="zh-CN" altLang="en-US" sz="3200" dirty="0"/>
          </a:p>
        </p:txBody>
      </p:sp>
      <p:sp>
        <p:nvSpPr>
          <p:cNvPr id="11" name="文本框 10"/>
          <p:cNvSpPr txBox="1"/>
          <p:nvPr/>
        </p:nvSpPr>
        <p:spPr>
          <a:xfrm>
            <a:off x="1452282" y="1357522"/>
            <a:ext cx="7712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filter</a:t>
            </a:r>
            <a:r>
              <a:rPr lang="zh-CN" altLang="en-US" dirty="0"/>
              <a:t>操作会接受一个谓词作为参数</a:t>
            </a:r>
            <a:r>
              <a:rPr lang="en-US" altLang="zh-CN" dirty="0"/>
              <a:t>,</a:t>
            </a:r>
            <a:r>
              <a:rPr lang="zh-CN" altLang="en-US" dirty="0"/>
              <a:t>并返回一个包括所有符合谓词元素的流</a:t>
            </a:r>
            <a:r>
              <a:rPr lang="en-US" altLang="zh-CN" dirty="0"/>
              <a:t>.</a:t>
            </a:r>
            <a:endParaRPr kumimoji="1" lang="zh-CN" altLang="en-US" dirty="0"/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2282" y="1718209"/>
            <a:ext cx="9560859" cy="393852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5667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3200" b="1" dirty="0"/>
              <a:t>筛选和</a:t>
            </a:r>
            <a:r>
              <a:rPr lang="zh-CN" altLang="en-US" sz="3200" b="1" dirty="0" smtClean="0"/>
              <a:t>切片</a:t>
            </a:r>
            <a:r>
              <a:rPr lang="en-US" altLang="zh-CN" sz="3200" b="1" dirty="0" smtClean="0"/>
              <a:t>-</a:t>
            </a:r>
            <a:r>
              <a:rPr lang="en-US" altLang="zh-CN" sz="3200" b="1" dirty="0"/>
              <a:t> distinct</a:t>
            </a:r>
            <a:endParaRPr lang="zh-CN" altLang="en-US" sz="3200" dirty="0"/>
          </a:p>
        </p:txBody>
      </p:sp>
      <p:sp>
        <p:nvSpPr>
          <p:cNvPr id="11" name="文本框 10"/>
          <p:cNvSpPr txBox="1"/>
          <p:nvPr/>
        </p:nvSpPr>
        <p:spPr>
          <a:xfrm>
            <a:off x="1452282" y="1398263"/>
            <a:ext cx="8311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distinct</a:t>
            </a:r>
            <a:r>
              <a:rPr lang="zh-CN" altLang="en-US" dirty="0"/>
              <a:t>返回一个元素各异</a:t>
            </a:r>
            <a:r>
              <a:rPr lang="en-US" altLang="zh-CN" dirty="0"/>
              <a:t>(</a:t>
            </a:r>
            <a:r>
              <a:rPr lang="zh-CN" altLang="en-US" dirty="0"/>
              <a:t>根据流所生成元素的</a:t>
            </a:r>
            <a:r>
              <a:rPr lang="en-US" altLang="zh-CN" dirty="0" err="1"/>
              <a:t>hashCode</a:t>
            </a:r>
            <a:r>
              <a:rPr lang="zh-CN" altLang="en-US" dirty="0"/>
              <a:t>和</a:t>
            </a:r>
            <a:r>
              <a:rPr lang="en-US" altLang="zh-CN" dirty="0"/>
              <a:t>equals</a:t>
            </a:r>
            <a:r>
              <a:rPr lang="zh-CN" altLang="en-US" dirty="0"/>
              <a:t>方法实现</a:t>
            </a:r>
            <a:r>
              <a:rPr lang="en-US" altLang="zh-CN" dirty="0"/>
              <a:t>)</a:t>
            </a:r>
            <a:r>
              <a:rPr lang="zh-CN" altLang="en-US" dirty="0"/>
              <a:t>的流</a:t>
            </a:r>
            <a:r>
              <a:rPr lang="en-US" altLang="zh-CN" dirty="0"/>
              <a:t>.</a:t>
            </a:r>
            <a:endParaRPr kumimoji="1"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2282" y="1973872"/>
            <a:ext cx="9722224" cy="33401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9670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3200" b="1" dirty="0"/>
              <a:t>筛选和</a:t>
            </a:r>
            <a:r>
              <a:rPr lang="zh-CN" altLang="en-US" sz="3200" b="1" dirty="0" smtClean="0"/>
              <a:t>切片</a:t>
            </a:r>
            <a:r>
              <a:rPr lang="en-US" altLang="zh-CN" sz="3200" b="1" dirty="0" smtClean="0"/>
              <a:t>-</a:t>
            </a:r>
            <a:r>
              <a:rPr lang="en-US" altLang="zh-CN" sz="3200" b="1" dirty="0"/>
              <a:t> limit</a:t>
            </a:r>
            <a:endParaRPr lang="zh-CN" altLang="en-US" sz="3200" dirty="0"/>
          </a:p>
        </p:txBody>
      </p:sp>
      <p:sp>
        <p:nvSpPr>
          <p:cNvPr id="2" name="文本框 1"/>
          <p:cNvSpPr txBox="1"/>
          <p:nvPr/>
        </p:nvSpPr>
        <p:spPr>
          <a:xfrm>
            <a:off x="1963271" y="1366798"/>
            <a:ext cx="71817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limit</a:t>
            </a:r>
            <a:r>
              <a:rPr lang="zh-CN" altLang="en-US" dirty="0"/>
              <a:t>方法返回一个不超过给定长度的流</a:t>
            </a:r>
            <a:r>
              <a:rPr lang="en-US" altLang="zh-CN" dirty="0"/>
              <a:t>.</a:t>
            </a:r>
            <a:r>
              <a:rPr lang="zh-CN" altLang="en-US" dirty="0"/>
              <a:t>所需长度作为参数传递给</a:t>
            </a:r>
            <a:r>
              <a:rPr lang="en-US" altLang="zh-CN" dirty="0"/>
              <a:t>limit</a:t>
            </a:r>
            <a:r>
              <a:rPr lang="en-US" altLang="zh-CN" dirty="0" smtClean="0"/>
              <a:t>.</a:t>
            </a:r>
          </a:p>
          <a:p>
            <a:r>
              <a:rPr lang="zh-CN" altLang="en-US" dirty="0" smtClean="0"/>
              <a:t>如果</a:t>
            </a:r>
            <a:r>
              <a:rPr lang="zh-CN" altLang="en-US" dirty="0"/>
              <a:t>流是有序的</a:t>
            </a:r>
            <a:r>
              <a:rPr lang="en-US" altLang="zh-CN" dirty="0"/>
              <a:t>,</a:t>
            </a:r>
            <a:r>
              <a:rPr lang="zh-CN" altLang="en-US" dirty="0"/>
              <a:t>则会返回前</a:t>
            </a:r>
            <a:r>
              <a:rPr lang="en-US" altLang="zh-CN" dirty="0"/>
              <a:t>n</a:t>
            </a:r>
            <a:r>
              <a:rPr lang="zh-CN" altLang="en-US" dirty="0"/>
              <a:t>个元素</a:t>
            </a:r>
            <a:r>
              <a:rPr lang="en-US" altLang="zh-CN" dirty="0"/>
              <a:t>. </a:t>
            </a:r>
            <a:endParaRPr lang="en-US" altLang="zh-CN" dirty="0" smtClean="0"/>
          </a:p>
          <a:p>
            <a:r>
              <a:rPr lang="zh-CN" altLang="en-US" dirty="0" smtClean="0"/>
              <a:t>会</a:t>
            </a:r>
            <a:r>
              <a:rPr lang="zh-CN" altLang="en-US" dirty="0"/>
              <a:t>短路即获取到足够的</a:t>
            </a:r>
            <a:r>
              <a:rPr lang="en-US" altLang="zh-CN" dirty="0"/>
              <a:t>limit</a:t>
            </a:r>
            <a:r>
              <a:rPr lang="zh-CN" altLang="en-US" dirty="0"/>
              <a:t>值后流不在继续内循环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9259" y="2464940"/>
            <a:ext cx="9329376" cy="3657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532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3200" b="1" dirty="0"/>
              <a:t>筛选和</a:t>
            </a:r>
            <a:r>
              <a:rPr lang="zh-CN" altLang="en-US" sz="3200" b="1" dirty="0" smtClean="0"/>
              <a:t>切片</a:t>
            </a:r>
            <a:r>
              <a:rPr lang="en-US" altLang="zh-CN" sz="3200" b="1" dirty="0" smtClean="0"/>
              <a:t>-</a:t>
            </a:r>
            <a:r>
              <a:rPr lang="en-US" altLang="zh-CN" sz="3200" b="1" dirty="0"/>
              <a:t> skip</a:t>
            </a:r>
            <a:endParaRPr lang="zh-CN" altLang="en-US" sz="3200" dirty="0"/>
          </a:p>
        </p:txBody>
      </p:sp>
      <p:sp>
        <p:nvSpPr>
          <p:cNvPr id="2" name="文本框 1"/>
          <p:cNvSpPr txBox="1"/>
          <p:nvPr/>
        </p:nvSpPr>
        <p:spPr>
          <a:xfrm>
            <a:off x="1842247" y="1317811"/>
            <a:ext cx="90268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skip</a:t>
            </a:r>
            <a:r>
              <a:rPr lang="zh-CN" altLang="en-US" dirty="0"/>
              <a:t>方法</a:t>
            </a:r>
            <a:r>
              <a:rPr lang="en-US" altLang="zh-CN" dirty="0"/>
              <a:t>,</a:t>
            </a:r>
            <a:r>
              <a:rPr lang="zh-CN" altLang="en-US" dirty="0"/>
              <a:t>跳过元素</a:t>
            </a:r>
            <a:r>
              <a:rPr lang="en-US" altLang="zh-CN" dirty="0"/>
              <a:t>,</a:t>
            </a:r>
            <a:r>
              <a:rPr lang="zh-CN" altLang="en-US" dirty="0"/>
              <a:t>返回一个 扔掉前</a:t>
            </a:r>
            <a:r>
              <a:rPr lang="en-US" altLang="zh-CN" dirty="0"/>
              <a:t>n</a:t>
            </a:r>
            <a:r>
              <a:rPr lang="zh-CN" altLang="en-US" dirty="0"/>
              <a:t>个元素的流</a:t>
            </a:r>
            <a:r>
              <a:rPr lang="en-US" altLang="zh-CN" dirty="0"/>
              <a:t>.</a:t>
            </a:r>
            <a:r>
              <a:rPr lang="zh-CN" altLang="en-US" dirty="0"/>
              <a:t>如果流中元素不足</a:t>
            </a:r>
            <a:r>
              <a:rPr lang="en-US" altLang="zh-CN" dirty="0"/>
              <a:t>n</a:t>
            </a:r>
            <a:r>
              <a:rPr lang="zh-CN" altLang="en-US" dirty="0"/>
              <a:t>个</a:t>
            </a:r>
            <a:r>
              <a:rPr lang="en-US" altLang="zh-CN" dirty="0"/>
              <a:t>,</a:t>
            </a:r>
            <a:r>
              <a:rPr lang="zh-CN" altLang="en-US" dirty="0"/>
              <a:t>则返回一个空流</a:t>
            </a:r>
            <a:r>
              <a:rPr lang="en-US" altLang="zh-CN" dirty="0" smtClean="0"/>
              <a:t>.</a:t>
            </a:r>
          </a:p>
          <a:p>
            <a:r>
              <a:rPr lang="en-US" altLang="zh-CN" dirty="0" smtClean="0"/>
              <a:t> </a:t>
            </a:r>
            <a:r>
              <a:rPr lang="en-US" altLang="zh-CN" dirty="0"/>
              <a:t>limit</a:t>
            </a:r>
            <a:r>
              <a:rPr lang="zh-CN" altLang="en-US" dirty="0"/>
              <a:t>和</a:t>
            </a:r>
            <a:r>
              <a:rPr lang="en-US" altLang="zh-CN" dirty="0"/>
              <a:t>skip</a:t>
            </a:r>
            <a:r>
              <a:rPr lang="zh-CN" altLang="en-US" dirty="0"/>
              <a:t>是互补的</a:t>
            </a:r>
            <a:r>
              <a:rPr lang="en-US" altLang="zh-CN" dirty="0"/>
              <a:t>.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2247" y="2089967"/>
            <a:ext cx="9251577" cy="40767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412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3200" b="1" dirty="0" smtClean="0"/>
              <a:t>映射</a:t>
            </a:r>
            <a:r>
              <a:rPr lang="en-US" altLang="zh-CN" sz="3200" b="1" dirty="0" smtClean="0"/>
              <a:t>- </a:t>
            </a:r>
            <a:r>
              <a:rPr lang="en-US" altLang="zh-CN" sz="3200" b="1" dirty="0"/>
              <a:t>map</a:t>
            </a:r>
            <a:endParaRPr lang="zh-CN" altLang="en-US" sz="3200" dirty="0"/>
          </a:p>
        </p:txBody>
      </p:sp>
      <p:sp>
        <p:nvSpPr>
          <p:cNvPr id="2" name="文本框 1"/>
          <p:cNvSpPr txBox="1"/>
          <p:nvPr/>
        </p:nvSpPr>
        <p:spPr>
          <a:xfrm>
            <a:off x="1143000" y="1106501"/>
            <a:ext cx="100367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map</a:t>
            </a:r>
            <a:r>
              <a:rPr lang="zh-CN" altLang="en-US" dirty="0"/>
              <a:t>方法</a:t>
            </a:r>
            <a:r>
              <a:rPr lang="en-US" altLang="zh-CN" dirty="0"/>
              <a:t>,</a:t>
            </a:r>
            <a:r>
              <a:rPr lang="zh-CN" altLang="en-US" dirty="0"/>
              <a:t>接受一个函数作为参数</a:t>
            </a:r>
            <a:r>
              <a:rPr lang="en-US" altLang="zh-CN" dirty="0"/>
              <a:t>.</a:t>
            </a:r>
            <a:r>
              <a:rPr lang="zh-CN" altLang="en-US" dirty="0"/>
              <a:t>这个函数会被应用到每个元素上</a:t>
            </a:r>
            <a:r>
              <a:rPr lang="en-US" altLang="zh-CN" dirty="0"/>
              <a:t>,</a:t>
            </a:r>
            <a:r>
              <a:rPr lang="zh-CN" altLang="en-US" dirty="0"/>
              <a:t>并将其映射成一个新的元素</a:t>
            </a:r>
            <a:r>
              <a:rPr lang="zh-CN" altLang="en-US" dirty="0" smtClean="0"/>
              <a:t>映射</a:t>
            </a:r>
            <a:endParaRPr lang="en-US" altLang="zh-CN" dirty="0" smtClean="0"/>
          </a:p>
          <a:p>
            <a:r>
              <a:rPr lang="zh-CN" altLang="en-US" dirty="0" smtClean="0"/>
              <a:t>和</a:t>
            </a:r>
            <a:r>
              <a:rPr lang="zh-CN" altLang="en-US" dirty="0"/>
              <a:t>转换类似</a:t>
            </a:r>
            <a:r>
              <a:rPr lang="en-US" altLang="zh-CN" dirty="0"/>
              <a:t>,</a:t>
            </a:r>
            <a:r>
              <a:rPr lang="zh-CN" altLang="en-US" dirty="0"/>
              <a:t>映射结果是创建一个新的版本</a:t>
            </a:r>
            <a:r>
              <a:rPr lang="en-US" altLang="zh-CN" dirty="0"/>
              <a:t>,</a:t>
            </a:r>
            <a:r>
              <a:rPr lang="zh-CN" altLang="en-US" dirty="0"/>
              <a:t>而不是去修改</a:t>
            </a:r>
            <a:r>
              <a:rPr lang="en-US" altLang="zh-CN" dirty="0"/>
              <a:t>.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2731" y="1752832"/>
            <a:ext cx="10154010" cy="386708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43000" y="5811426"/>
            <a:ext cx="92207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从代码可以看出</a:t>
            </a:r>
            <a:r>
              <a:rPr lang="en-US" altLang="zh-CN" dirty="0"/>
              <a:t>map</a:t>
            </a:r>
            <a:r>
              <a:rPr lang="zh-CN" altLang="en-US" dirty="0"/>
              <a:t>方法把</a:t>
            </a:r>
            <a:r>
              <a:rPr lang="en-US" altLang="zh-CN" dirty="0"/>
              <a:t>List&lt;Dish&gt;</a:t>
            </a:r>
            <a:r>
              <a:rPr lang="zh-CN" altLang="en-US" dirty="0"/>
              <a:t> 集合使用</a:t>
            </a:r>
            <a:r>
              <a:rPr lang="en-US" altLang="zh-CN" dirty="0"/>
              <a:t>Dish::</a:t>
            </a:r>
            <a:r>
              <a:rPr lang="en-US" altLang="zh-CN" dirty="0" err="1"/>
              <a:t>getName</a:t>
            </a:r>
            <a:r>
              <a:rPr lang="en-US" altLang="zh-CN" dirty="0"/>
              <a:t> </a:t>
            </a:r>
            <a:r>
              <a:rPr lang="zh-CN" altLang="en-US" dirty="0"/>
              <a:t>字段转换成了</a:t>
            </a:r>
            <a:r>
              <a:rPr lang="en-US" altLang="zh-CN" dirty="0"/>
              <a:t>List&lt;String&gt;. </a:t>
            </a:r>
            <a:endParaRPr lang="en-US" altLang="zh-CN" dirty="0" smtClean="0"/>
          </a:p>
          <a:p>
            <a:r>
              <a:rPr lang="en-US" altLang="zh-CN" dirty="0" smtClean="0"/>
              <a:t>map</a:t>
            </a:r>
            <a:r>
              <a:rPr lang="zh-CN" altLang="en-US" dirty="0"/>
              <a:t>就</a:t>
            </a:r>
            <a:r>
              <a:rPr lang="zh-CN" altLang="en-US" dirty="0" smtClean="0"/>
              <a:t>是转换</a:t>
            </a:r>
            <a:r>
              <a:rPr lang="en-US" altLang="zh-CN" dirty="0" smtClean="0"/>
              <a:t>.</a:t>
            </a:r>
            <a:r>
              <a:rPr lang="zh-CN" altLang="en-US" dirty="0" smtClean="0"/>
              <a:t>下面</a:t>
            </a:r>
            <a:r>
              <a:rPr lang="zh-CN" altLang="en-US" dirty="0"/>
              <a:t>一段代码尝试使用</a:t>
            </a:r>
            <a:r>
              <a:rPr lang="en-US" altLang="zh-CN" dirty="0"/>
              <a:t>dish</a:t>
            </a:r>
            <a:r>
              <a:rPr lang="zh-CN" altLang="en-US" dirty="0"/>
              <a:t>对象内的数据将</a:t>
            </a:r>
            <a:r>
              <a:rPr lang="en-US" altLang="zh-CN" dirty="0"/>
              <a:t>List&lt;Dish&gt;</a:t>
            </a:r>
            <a:r>
              <a:rPr lang="zh-CN" altLang="en-US" dirty="0"/>
              <a:t>转换为</a:t>
            </a:r>
            <a:r>
              <a:rPr lang="en-US" altLang="zh-CN" dirty="0"/>
              <a:t>List&lt;Value&gt;</a:t>
            </a:r>
            <a:endParaRPr kumimoji="1"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58825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3200" b="1" dirty="0" smtClean="0"/>
              <a:t>映射</a:t>
            </a:r>
            <a:r>
              <a:rPr lang="en-US" altLang="zh-CN" sz="3200" b="1" dirty="0" smtClean="0"/>
              <a:t>- </a:t>
            </a:r>
            <a:r>
              <a:rPr lang="en-US" altLang="zh-CN" sz="3200" b="1" dirty="0"/>
              <a:t>map</a:t>
            </a:r>
            <a:endParaRPr lang="zh-CN" altLang="en-US" sz="3200" dirty="0"/>
          </a:p>
        </p:txBody>
      </p:sp>
      <p:sp>
        <p:nvSpPr>
          <p:cNvPr id="2" name="文本框 1"/>
          <p:cNvSpPr txBox="1"/>
          <p:nvPr/>
        </p:nvSpPr>
        <p:spPr>
          <a:xfrm>
            <a:off x="1143000" y="1106501"/>
            <a:ext cx="16981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Value</a:t>
            </a:r>
            <a:r>
              <a:rPr lang="zh-CN" altLang="en-US" dirty="0"/>
              <a:t>类的定义</a:t>
            </a:r>
            <a:r>
              <a:rPr lang="en-US" altLang="zh-CN" dirty="0"/>
              <a:t>:</a:t>
            </a:r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1475833"/>
            <a:ext cx="9749118" cy="40767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72168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3200" b="1" dirty="0" smtClean="0"/>
              <a:t>映射</a:t>
            </a:r>
            <a:r>
              <a:rPr lang="en-US" altLang="zh-CN" sz="3200" b="1" dirty="0" smtClean="0"/>
              <a:t>- </a:t>
            </a:r>
            <a:r>
              <a:rPr lang="en-US" altLang="zh-CN" sz="3200" b="1" dirty="0"/>
              <a:t>map</a:t>
            </a:r>
            <a:endParaRPr lang="zh-CN" altLang="en-US" sz="3200" dirty="0"/>
          </a:p>
        </p:txBody>
      </p:sp>
      <p:sp>
        <p:nvSpPr>
          <p:cNvPr id="2" name="文本框 1"/>
          <p:cNvSpPr txBox="1"/>
          <p:nvPr/>
        </p:nvSpPr>
        <p:spPr>
          <a:xfrm>
            <a:off x="1143000" y="1106501"/>
            <a:ext cx="16981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Value</a:t>
            </a:r>
            <a:r>
              <a:rPr lang="zh-CN" altLang="en-US" dirty="0"/>
              <a:t>类的定义</a:t>
            </a:r>
            <a:r>
              <a:rPr lang="en-US" altLang="zh-CN" dirty="0"/>
              <a:t>:</a:t>
            </a:r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1475833"/>
            <a:ext cx="9749118" cy="40767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61955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3200" b="1" dirty="0" smtClean="0"/>
              <a:t>映射</a:t>
            </a:r>
            <a:r>
              <a:rPr lang="en-US" altLang="zh-CN" sz="3200" b="1" dirty="0" smtClean="0"/>
              <a:t>- </a:t>
            </a:r>
            <a:r>
              <a:rPr lang="en-US" altLang="zh-CN" sz="3200" b="1" dirty="0"/>
              <a:t>map</a:t>
            </a:r>
            <a:endParaRPr lang="zh-CN" altLang="en-US" sz="3200" dirty="0"/>
          </a:p>
        </p:txBody>
      </p:sp>
      <p:sp>
        <p:nvSpPr>
          <p:cNvPr id="2" name="文本框 1"/>
          <p:cNvSpPr txBox="1"/>
          <p:nvPr/>
        </p:nvSpPr>
        <p:spPr>
          <a:xfrm>
            <a:off x="1143000" y="1149244"/>
            <a:ext cx="685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使用</a:t>
            </a:r>
            <a:r>
              <a:rPr lang="en-US" altLang="zh-CN" dirty="0"/>
              <a:t>dish</a:t>
            </a:r>
            <a:r>
              <a:rPr lang="zh-CN" altLang="en-US" dirty="0"/>
              <a:t>对象内的数据将</a:t>
            </a:r>
            <a:r>
              <a:rPr lang="en-US" altLang="zh-CN" dirty="0"/>
              <a:t>List&lt;Dish&gt;</a:t>
            </a:r>
            <a:r>
              <a:rPr lang="zh-CN" altLang="en-US" dirty="0"/>
              <a:t>转换为</a:t>
            </a:r>
            <a:r>
              <a:rPr lang="en-US" altLang="zh-CN" dirty="0" smtClean="0"/>
              <a:t>List&lt;Value&gt;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1518576"/>
            <a:ext cx="10233212" cy="464017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30871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3200" b="1" dirty="0"/>
              <a:t>流的扁平</a:t>
            </a:r>
            <a:r>
              <a:rPr lang="zh-CN" altLang="en-US" sz="3200" b="1" dirty="0" smtClean="0"/>
              <a:t>化</a:t>
            </a:r>
            <a:r>
              <a:rPr lang="en-US" altLang="zh-CN" sz="3200" b="1" dirty="0" smtClean="0"/>
              <a:t>- </a:t>
            </a:r>
            <a:r>
              <a:rPr lang="en-US" altLang="zh-CN" sz="3200" b="1" dirty="0" err="1" smtClean="0"/>
              <a:t>flatMap</a:t>
            </a:r>
            <a:endParaRPr lang="zh-CN" altLang="en-US" sz="3200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3962" y="1054474"/>
            <a:ext cx="10153650" cy="361950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941294" y="4827495"/>
            <a:ext cx="994374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上面的代码本意是想获取</a:t>
            </a:r>
            <a:r>
              <a:rPr lang="en-US" altLang="zh-CN" dirty="0"/>
              <a:t>words</a:t>
            </a:r>
            <a:r>
              <a:rPr lang="zh-CN" altLang="en-US" dirty="0"/>
              <a:t>集合中的不重复的字母</a:t>
            </a:r>
            <a:r>
              <a:rPr lang="en-US" altLang="zh-CN" dirty="0"/>
              <a:t>.</a:t>
            </a:r>
            <a:r>
              <a:rPr lang="zh-CN" altLang="en-US" dirty="0"/>
              <a:t>所以在</a:t>
            </a:r>
            <a:r>
              <a:rPr lang="en-US" altLang="zh-CN" dirty="0"/>
              <a:t>map</a:t>
            </a:r>
            <a:r>
              <a:rPr lang="zh-CN" altLang="en-US" dirty="0"/>
              <a:t>方法中使用</a:t>
            </a:r>
            <a:r>
              <a:rPr lang="en-US" altLang="zh-CN" dirty="0" err="1"/>
              <a:t>word.split</a:t>
            </a:r>
            <a:r>
              <a:rPr lang="en-US" altLang="zh-CN" dirty="0" smtClean="0"/>
              <a:t>("")</a:t>
            </a:r>
          </a:p>
          <a:p>
            <a:r>
              <a:rPr lang="zh-CN" altLang="en-US" dirty="0" smtClean="0"/>
              <a:t>转换</a:t>
            </a:r>
            <a:r>
              <a:rPr lang="zh-CN" altLang="en-US" dirty="0"/>
              <a:t>成</a:t>
            </a:r>
            <a:r>
              <a:rPr lang="en-US" altLang="zh-CN" dirty="0"/>
              <a:t>["</a:t>
            </a:r>
            <a:r>
              <a:rPr lang="en-US" altLang="zh-CN" dirty="0" err="1"/>
              <a:t>H","e","l","l","o","W","o","r","l","d</a:t>
            </a:r>
            <a:r>
              <a:rPr lang="en-US" altLang="zh-CN" dirty="0"/>
              <a:t>"]</a:t>
            </a:r>
            <a:r>
              <a:rPr lang="zh-CN" altLang="en-US" dirty="0"/>
              <a:t>的形式</a:t>
            </a:r>
            <a:r>
              <a:rPr lang="en-US" altLang="zh-CN" dirty="0"/>
              <a:t>,</a:t>
            </a:r>
            <a:r>
              <a:rPr lang="zh-CN" altLang="en-US" dirty="0"/>
              <a:t>在使用</a:t>
            </a:r>
            <a:r>
              <a:rPr lang="en-US" altLang="zh-CN" dirty="0"/>
              <a:t>distinct</a:t>
            </a:r>
            <a:r>
              <a:rPr lang="zh-CN" altLang="en-US" dirty="0"/>
              <a:t>方法进行去重</a:t>
            </a:r>
            <a:r>
              <a:rPr lang="en-US" altLang="zh-CN" dirty="0"/>
              <a:t>.</a:t>
            </a:r>
            <a:r>
              <a:rPr lang="zh-CN" altLang="en-US" dirty="0"/>
              <a:t>但是使用</a:t>
            </a:r>
            <a:r>
              <a:rPr lang="en-US" altLang="zh-CN" dirty="0"/>
              <a:t>map</a:t>
            </a:r>
            <a:r>
              <a:rPr lang="zh-CN" altLang="en-US" dirty="0" smtClean="0"/>
              <a:t>方法</a:t>
            </a:r>
            <a:endParaRPr lang="en-US" altLang="zh-CN" dirty="0" smtClean="0"/>
          </a:p>
          <a:p>
            <a:r>
              <a:rPr lang="zh-CN" altLang="en-US" dirty="0" smtClean="0"/>
              <a:t>实际</a:t>
            </a:r>
            <a:r>
              <a:rPr lang="zh-CN" altLang="en-US" dirty="0"/>
              <a:t>会将集合转换为</a:t>
            </a:r>
            <a:r>
              <a:rPr lang="en-US" altLang="zh-CN" dirty="0"/>
              <a:t>[["</a:t>
            </a:r>
            <a:r>
              <a:rPr lang="en-US" altLang="zh-CN" dirty="0" err="1"/>
              <a:t>H","e","l","l","o</a:t>
            </a:r>
            <a:r>
              <a:rPr lang="en-US" altLang="zh-CN" dirty="0"/>
              <a:t>"],["</a:t>
            </a:r>
            <a:r>
              <a:rPr lang="en-US" altLang="zh-CN" dirty="0" err="1"/>
              <a:t>W","o","r","l","d</a:t>
            </a:r>
            <a:r>
              <a:rPr lang="en-US" altLang="zh-CN" dirty="0"/>
              <a:t>"]]</a:t>
            </a:r>
            <a:r>
              <a:rPr lang="zh-CN" altLang="en-US" dirty="0"/>
              <a:t>这样个二维数组的形式</a:t>
            </a:r>
            <a:r>
              <a:rPr lang="en-US" altLang="zh-CN" dirty="0"/>
              <a:t>.</a:t>
            </a:r>
            <a:r>
              <a:rPr lang="zh-CN" altLang="en-US" dirty="0"/>
              <a:t>这显然是不对的</a:t>
            </a:r>
            <a:r>
              <a:rPr lang="en-US" altLang="zh-CN" dirty="0" smtClean="0"/>
              <a:t>.</a:t>
            </a:r>
          </a:p>
          <a:p>
            <a:r>
              <a:rPr lang="zh-CN" altLang="en-US" dirty="0" smtClean="0"/>
              <a:t>这种</a:t>
            </a:r>
            <a:r>
              <a:rPr lang="zh-CN" altLang="en-US" dirty="0"/>
              <a:t>情况应该使用</a:t>
            </a:r>
            <a:r>
              <a:rPr lang="en-US" altLang="zh-CN" b="1" dirty="0" err="1"/>
              <a:t>flatMap</a:t>
            </a:r>
            <a:r>
              <a:rPr lang="zh-CN" altLang="en-US" dirty="0"/>
              <a:t>方法将转换后的多个流</a:t>
            </a:r>
            <a:r>
              <a:rPr lang="en-US" altLang="zh-CN" dirty="0"/>
              <a:t>,</a:t>
            </a:r>
            <a:r>
              <a:rPr lang="zh-CN" altLang="en-US" dirty="0"/>
              <a:t>合并成为一个如下面代码</a:t>
            </a:r>
            <a:r>
              <a:rPr lang="en-US" altLang="zh-CN" dirty="0"/>
              <a:t>:</a:t>
            </a:r>
            <a:endParaRPr kumimoji="1"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60749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图片 28">
            <a:extLst>
              <a:ext uri="{FF2B5EF4-FFF2-40B4-BE49-F238E27FC236}">
                <a16:creationId xmlns="" xmlns:a16="http://schemas.microsoft.com/office/drawing/2014/main" id="{E5C7AAAA-017E-488E-924D-2F04A48494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2703944" y="-2703945"/>
            <a:ext cx="6858002" cy="12265891"/>
          </a:xfrm>
          <a:prstGeom prst="rect">
            <a:avLst/>
          </a:prstGeom>
        </p:spPr>
      </p:pic>
      <p:sp>
        <p:nvSpPr>
          <p:cNvPr id="12" name="等腰三角形 11">
            <a:extLst>
              <a:ext uri="{FF2B5EF4-FFF2-40B4-BE49-F238E27FC236}">
                <a16:creationId xmlns="" xmlns:a16="http://schemas.microsoft.com/office/drawing/2014/main" id="{0FC1CE7C-66E3-470E-96C8-D58495BDDFC6}"/>
              </a:ext>
            </a:extLst>
          </p:cNvPr>
          <p:cNvSpPr/>
          <p:nvPr/>
        </p:nvSpPr>
        <p:spPr>
          <a:xfrm>
            <a:off x="0" y="77045"/>
            <a:ext cx="12143442" cy="6780955"/>
          </a:xfrm>
          <a:prstGeom prst="triangle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365"/>
          </a:p>
        </p:txBody>
      </p:sp>
      <p:pic>
        <p:nvPicPr>
          <p:cNvPr id="3" name="图片 2">
            <a:extLst>
              <a:ext uri="{FF2B5EF4-FFF2-40B4-BE49-F238E27FC236}">
                <a16:creationId xmlns="" xmlns:a16="http://schemas.microsoft.com/office/drawing/2014/main" id="{BF1AF3C0-AAC5-4970-A935-305CB06CB9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5204543">
            <a:off x="92555" y="-606036"/>
            <a:ext cx="4591452" cy="4591452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="" xmlns:a16="http://schemas.microsoft.com/office/drawing/2014/main" id="{31A01D47-D485-48FD-9D8C-5CE116C0F6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5204543">
            <a:off x="7959905" y="3671452"/>
            <a:ext cx="4591452" cy="4591452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="" xmlns:a16="http://schemas.microsoft.com/office/drawing/2014/main" id="{9631B5AF-CBF7-4962-930A-75A17757DB93}"/>
              </a:ext>
            </a:extLst>
          </p:cNvPr>
          <p:cNvSpPr txBox="1"/>
          <p:nvPr/>
        </p:nvSpPr>
        <p:spPr>
          <a:xfrm>
            <a:off x="995366" y="2595912"/>
            <a:ext cx="518091" cy="4562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365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S Chinese Thin" panose="020B0200000000000000" pitchFamily="34" charset="-122"/>
                <a:ea typeface="Noto Sans S Chinese Thin" panose="020B0200000000000000" pitchFamily="34" charset="-122"/>
              </a:rPr>
              <a:t>01</a:t>
            </a:r>
            <a:endParaRPr lang="zh-CN" altLang="en-US" sz="2365" b="1" dirty="0">
              <a:solidFill>
                <a:schemeClr val="tx1">
                  <a:lumMod val="95000"/>
                  <a:lumOff val="5000"/>
                </a:schemeClr>
              </a:solidFill>
              <a:latin typeface="Noto Sans S Chinese Thin" panose="020B0200000000000000" pitchFamily="34" charset="-122"/>
              <a:ea typeface="Noto Sans S Chinese Thin" panose="020B0200000000000000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="" xmlns:a16="http://schemas.microsoft.com/office/drawing/2014/main" id="{CEBC1827-8394-47D9-8859-D20FC5C839B7}"/>
              </a:ext>
            </a:extLst>
          </p:cNvPr>
          <p:cNvSpPr txBox="1"/>
          <p:nvPr/>
        </p:nvSpPr>
        <p:spPr>
          <a:xfrm>
            <a:off x="1865362" y="2530289"/>
            <a:ext cx="2941831" cy="3753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49911">
              <a:defRPr/>
            </a:pPr>
            <a:r>
              <a:rPr kumimoji="1" lang="zh-CN" altLang="en-US" sz="1839" b="1" kern="0" spc="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S Chinese Thin" panose="020B0200000000000000" pitchFamily="34" charset="-122"/>
                <a:ea typeface="Noto Sans S Chinese Thin" panose="020B0200000000000000" pitchFamily="34" charset="-122"/>
                <a:cs typeface="+mn-ea"/>
                <a:sym typeface="+mn-ea"/>
              </a:rPr>
              <a:t>简单认识</a:t>
            </a:r>
            <a:r>
              <a:rPr kumimoji="1" lang="en-US" altLang="zh-CN" sz="1839" b="1" kern="0" spc="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S Chinese Thin" panose="020B0200000000000000" pitchFamily="34" charset="-122"/>
                <a:ea typeface="Noto Sans S Chinese Thin" panose="020B0200000000000000" pitchFamily="34" charset="-122"/>
                <a:cs typeface="+mn-ea"/>
                <a:sym typeface="+mn-ea"/>
              </a:rPr>
              <a:t>(Stream)</a:t>
            </a:r>
            <a:endParaRPr kumimoji="1" lang="zh-CN" altLang="en-US" sz="1839" b="1" kern="0" spc="600" dirty="0">
              <a:solidFill>
                <a:schemeClr val="tx1">
                  <a:lumMod val="95000"/>
                  <a:lumOff val="5000"/>
                </a:schemeClr>
              </a:solidFill>
              <a:latin typeface="Noto Sans S Chinese Thin" panose="020B0200000000000000" pitchFamily="34" charset="-122"/>
              <a:ea typeface="Noto Sans S Chinese Thin" panose="020B0200000000000000" pitchFamily="34" charset="-122"/>
              <a:cs typeface="+mn-ea"/>
              <a:sym typeface="+mn-ea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="" xmlns:a16="http://schemas.microsoft.com/office/drawing/2014/main" id="{498206CA-F88B-40CB-B7F0-B56A5792ACAC}"/>
              </a:ext>
            </a:extLst>
          </p:cNvPr>
          <p:cNvSpPr txBox="1"/>
          <p:nvPr/>
        </p:nvSpPr>
        <p:spPr>
          <a:xfrm>
            <a:off x="995737" y="3505656"/>
            <a:ext cx="518091" cy="4562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365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S Chinese Thin" panose="020B0200000000000000" pitchFamily="34" charset="-122"/>
                <a:ea typeface="Noto Sans S Chinese Thin" panose="020B0200000000000000" pitchFamily="34" charset="-122"/>
              </a:rPr>
              <a:t>02</a:t>
            </a:r>
            <a:endParaRPr lang="zh-CN" altLang="en-US" sz="2365" b="1" dirty="0">
              <a:solidFill>
                <a:schemeClr val="tx1">
                  <a:lumMod val="95000"/>
                  <a:lumOff val="5000"/>
                </a:schemeClr>
              </a:solidFill>
              <a:latin typeface="Noto Sans S Chinese Thin" panose="020B0200000000000000" pitchFamily="34" charset="-122"/>
              <a:ea typeface="Noto Sans S Chinese Thin" panose="020B0200000000000000" pitchFamily="34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="" xmlns:a16="http://schemas.microsoft.com/office/drawing/2014/main" id="{194B4071-0AC0-4E95-A747-68F6F4B18266}"/>
              </a:ext>
            </a:extLst>
          </p:cNvPr>
          <p:cNvSpPr txBox="1"/>
          <p:nvPr/>
        </p:nvSpPr>
        <p:spPr>
          <a:xfrm>
            <a:off x="1865362" y="3557729"/>
            <a:ext cx="2005677" cy="3753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49911">
              <a:defRPr/>
            </a:pPr>
            <a:r>
              <a:rPr kumimoji="1" lang="en-US" altLang="zh-CN" sz="1839" b="1" kern="0" spc="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S Chinese Thin" panose="020B0200000000000000" pitchFamily="34" charset="-122"/>
                <a:ea typeface="Noto Sans S Chinese Thin" panose="020B0200000000000000" pitchFamily="34" charset="-122"/>
                <a:cs typeface="+mn-ea"/>
                <a:sym typeface="+mn-ea"/>
              </a:rPr>
              <a:t>Stream</a:t>
            </a:r>
            <a:r>
              <a:rPr kumimoji="1" lang="zh-CN" altLang="en-US" sz="1839" b="1" kern="0" spc="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S Chinese Thin" panose="020B0200000000000000" pitchFamily="34" charset="-122"/>
                <a:ea typeface="Noto Sans S Chinese Thin" panose="020B0200000000000000" pitchFamily="34" charset="-122"/>
                <a:cs typeface="+mn-ea"/>
                <a:sym typeface="+mn-ea"/>
              </a:rPr>
              <a:t>操作</a:t>
            </a:r>
            <a:endParaRPr kumimoji="1" lang="zh-CN" altLang="en-US" sz="1839" b="1" kern="0" spc="600" dirty="0">
              <a:solidFill>
                <a:schemeClr val="tx1">
                  <a:lumMod val="95000"/>
                  <a:lumOff val="5000"/>
                </a:schemeClr>
              </a:solidFill>
              <a:latin typeface="Noto Sans S Chinese Thin" panose="020B0200000000000000" pitchFamily="34" charset="-122"/>
              <a:ea typeface="Noto Sans S Chinese Thin" panose="020B0200000000000000" pitchFamily="34" charset="-122"/>
              <a:cs typeface="+mn-ea"/>
              <a:sym typeface="+mn-ea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="" xmlns:a16="http://schemas.microsoft.com/office/drawing/2014/main" id="{72533616-D87E-4A38-A6F3-E92AE2BC654D}"/>
              </a:ext>
            </a:extLst>
          </p:cNvPr>
          <p:cNvSpPr txBox="1"/>
          <p:nvPr/>
        </p:nvSpPr>
        <p:spPr>
          <a:xfrm>
            <a:off x="1883469" y="3079691"/>
            <a:ext cx="3020855" cy="294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1314" b="1" dirty="0">
                <a:solidFill>
                  <a:schemeClr val="bg2">
                    <a:lumMod val="10000"/>
                  </a:schemeClr>
                </a:solidFill>
                <a:latin typeface="Noto Sans S Chinese Thin" panose="020B0200000000000000" pitchFamily="34" charset="-122"/>
                <a:ea typeface="Noto Sans S Chinese Thin" panose="020B0200000000000000" pitchFamily="34" charset="-122"/>
              </a:rPr>
              <a:t>Simple understanding Stream</a:t>
            </a:r>
            <a:endParaRPr lang="zh-CN" altLang="en-US" sz="1314" b="1" dirty="0">
              <a:solidFill>
                <a:schemeClr val="bg2">
                  <a:lumMod val="10000"/>
                </a:schemeClr>
              </a:solidFill>
              <a:latin typeface="Noto Sans S Chinese Thin" panose="020B0200000000000000" pitchFamily="34" charset="-122"/>
              <a:ea typeface="Noto Sans S Chinese Thin" panose="020B0200000000000000" pitchFamily="34" charset="-122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="" xmlns:a16="http://schemas.microsoft.com/office/drawing/2014/main" id="{ACC9483E-A711-4F4A-B81B-EFF9A2B6F45B}"/>
              </a:ext>
            </a:extLst>
          </p:cNvPr>
          <p:cNvSpPr txBox="1"/>
          <p:nvPr/>
        </p:nvSpPr>
        <p:spPr>
          <a:xfrm>
            <a:off x="1865362" y="4005308"/>
            <a:ext cx="3020855" cy="294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1314" b="1" dirty="0">
                <a:solidFill>
                  <a:schemeClr val="bg2">
                    <a:lumMod val="10000"/>
                  </a:schemeClr>
                </a:solidFill>
                <a:latin typeface="Noto Sans S Chinese Thin" panose="020B0200000000000000" pitchFamily="34" charset="-122"/>
                <a:ea typeface="Noto Sans S Chinese Thin" panose="020B0200000000000000" pitchFamily="34" charset="-122"/>
              </a:rPr>
              <a:t>The Stream operation</a:t>
            </a:r>
            <a:endParaRPr lang="zh-CN" altLang="en-US" sz="1314" b="1" dirty="0">
              <a:solidFill>
                <a:schemeClr val="bg2">
                  <a:lumMod val="10000"/>
                </a:schemeClr>
              </a:solidFill>
              <a:latin typeface="Noto Sans S Chinese Thin" panose="020B0200000000000000" pitchFamily="34" charset="-122"/>
              <a:ea typeface="Noto Sans S Chinese Thin" panose="020B0200000000000000" pitchFamily="34" charset="-122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="" xmlns:a16="http://schemas.microsoft.com/office/drawing/2014/main" id="{B378AFB0-45B5-4B85-B9C9-FBA3552DE4C0}"/>
              </a:ext>
            </a:extLst>
          </p:cNvPr>
          <p:cNvSpPr txBox="1"/>
          <p:nvPr/>
        </p:nvSpPr>
        <p:spPr>
          <a:xfrm>
            <a:off x="5457636" y="1958384"/>
            <a:ext cx="3713324" cy="2308324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r"/>
            <a:r>
              <a:rPr lang="en-US" altLang="zh-CN" sz="7200" dirty="0">
                <a:solidFill>
                  <a:schemeClr val="tx1">
                    <a:lumMod val="85000"/>
                    <a:lumOff val="15000"/>
                  </a:schemeClr>
                </a:solidFill>
                <a:latin typeface="Minion Pro SmBd" panose="02040603060306020203" pitchFamily="18" charset="0"/>
                <a:ea typeface="微软雅黑" panose="020B0503020204020204" pitchFamily="34" charset="-122"/>
              </a:rPr>
              <a:t>CONTENTS</a:t>
            </a:r>
            <a:endParaRPr lang="zh-CN" altLang="en-US" sz="7200" dirty="0">
              <a:solidFill>
                <a:schemeClr val="tx1">
                  <a:lumMod val="85000"/>
                  <a:lumOff val="15000"/>
                </a:schemeClr>
              </a:solidFill>
              <a:latin typeface="Minion Pro SmBd" panose="02040603060306020203" pitchFamily="18" charset="0"/>
              <a:ea typeface="微软雅黑" panose="020B0503020204020204" pitchFamily="34" charset="-122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="" xmlns:a16="http://schemas.microsoft.com/office/drawing/2014/main" id="{498206CA-F88B-40CB-B7F0-B56A5792ACAC}"/>
              </a:ext>
            </a:extLst>
          </p:cNvPr>
          <p:cNvSpPr txBox="1"/>
          <p:nvPr/>
        </p:nvSpPr>
        <p:spPr>
          <a:xfrm>
            <a:off x="1013844" y="4417539"/>
            <a:ext cx="489236" cy="4562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365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S Chinese Thin" panose="020B0200000000000000" pitchFamily="34" charset="-122"/>
                <a:ea typeface="Noto Sans S Chinese Thin" panose="020B0200000000000000" pitchFamily="34" charset="-122"/>
              </a:rPr>
              <a:t>03</a:t>
            </a:r>
            <a:endParaRPr lang="zh-CN" altLang="en-US" sz="2365" b="1" dirty="0">
              <a:solidFill>
                <a:schemeClr val="tx1">
                  <a:lumMod val="95000"/>
                  <a:lumOff val="5000"/>
                </a:schemeClr>
              </a:solidFill>
              <a:latin typeface="Noto Sans S Chinese Thin" panose="020B0200000000000000" pitchFamily="34" charset="-122"/>
              <a:ea typeface="Noto Sans S Chinese Thin" panose="020B0200000000000000" pitchFamily="34" charset="-122"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="" xmlns:a16="http://schemas.microsoft.com/office/drawing/2014/main" id="{194B4071-0AC0-4E95-A747-68F6F4B18266}"/>
              </a:ext>
            </a:extLst>
          </p:cNvPr>
          <p:cNvSpPr txBox="1"/>
          <p:nvPr/>
        </p:nvSpPr>
        <p:spPr>
          <a:xfrm>
            <a:off x="1883469" y="4469612"/>
            <a:ext cx="809837" cy="3753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49911">
              <a:defRPr/>
            </a:pPr>
            <a:r>
              <a:rPr kumimoji="1" lang="zh-CN" altLang="en-US" sz="1839" b="1" kern="0" spc="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S Chinese Thin" panose="020B0200000000000000" pitchFamily="34" charset="-122"/>
                <a:ea typeface="Noto Sans S Chinese Thin" panose="020B0200000000000000" pitchFamily="34" charset="-122"/>
                <a:cs typeface="+mn-ea"/>
                <a:sym typeface="+mn-ea"/>
              </a:rPr>
              <a:t>总结</a:t>
            </a:r>
            <a:endParaRPr kumimoji="1" lang="zh-CN" altLang="en-US" sz="1839" b="1" kern="0" spc="600" dirty="0">
              <a:solidFill>
                <a:schemeClr val="tx1">
                  <a:lumMod val="95000"/>
                  <a:lumOff val="5000"/>
                </a:schemeClr>
              </a:solidFill>
              <a:latin typeface="Noto Sans S Chinese Thin" panose="020B0200000000000000" pitchFamily="34" charset="-122"/>
              <a:ea typeface="Noto Sans S Chinese Thin" panose="020B0200000000000000" pitchFamily="34" charset="-122"/>
              <a:cs typeface="+mn-ea"/>
              <a:sym typeface="+mn-ea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="" xmlns:a16="http://schemas.microsoft.com/office/drawing/2014/main" id="{ACC9483E-A711-4F4A-B81B-EFF9A2B6F45B}"/>
              </a:ext>
            </a:extLst>
          </p:cNvPr>
          <p:cNvSpPr txBox="1"/>
          <p:nvPr/>
        </p:nvSpPr>
        <p:spPr>
          <a:xfrm>
            <a:off x="1883469" y="4917191"/>
            <a:ext cx="3020855" cy="294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1314" b="1" dirty="0" smtClean="0">
                <a:solidFill>
                  <a:schemeClr val="bg2">
                    <a:lumMod val="10000"/>
                  </a:schemeClr>
                </a:solidFill>
                <a:latin typeface="Noto Sans S Chinese Thin" panose="020B0200000000000000" pitchFamily="34" charset="-122"/>
                <a:ea typeface="Noto Sans S Chinese Thin" panose="020B0200000000000000" pitchFamily="34" charset="-122"/>
              </a:rPr>
              <a:t>summary</a:t>
            </a:r>
            <a:endParaRPr lang="en-US" altLang="zh-CN" sz="1314" b="1" dirty="0">
              <a:solidFill>
                <a:schemeClr val="bg2">
                  <a:lumMod val="10000"/>
                </a:schemeClr>
              </a:solidFill>
              <a:latin typeface="Noto Sans S Chinese Thin" panose="020B0200000000000000" pitchFamily="34" charset="-122"/>
              <a:ea typeface="Noto Sans S Chinese Thin" panose="020B02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26492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3200" b="1" dirty="0"/>
              <a:t>流的扁平</a:t>
            </a:r>
            <a:r>
              <a:rPr lang="zh-CN" altLang="en-US" sz="3200" b="1" dirty="0" smtClean="0"/>
              <a:t>化</a:t>
            </a:r>
            <a:r>
              <a:rPr lang="en-US" altLang="zh-CN" sz="3200" b="1" dirty="0" smtClean="0"/>
              <a:t>- </a:t>
            </a:r>
            <a:r>
              <a:rPr lang="en-US" altLang="zh-CN" sz="3200" b="1" dirty="0" err="1" smtClean="0"/>
              <a:t>flatMap</a:t>
            </a:r>
            <a:endParaRPr lang="zh-CN" altLang="en-US" sz="32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986" y="1075766"/>
            <a:ext cx="10323179" cy="523090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54633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3200" b="1" dirty="0"/>
              <a:t>查找和</a:t>
            </a:r>
            <a:r>
              <a:rPr lang="zh-CN" altLang="en-US" sz="3200" b="1" dirty="0" smtClean="0"/>
              <a:t>匹配</a:t>
            </a:r>
            <a:r>
              <a:rPr lang="en-US" altLang="zh-CN" sz="3200" b="1" dirty="0" smtClean="0"/>
              <a:t>- </a:t>
            </a:r>
            <a:r>
              <a:rPr lang="en-US" altLang="zh-CN" sz="2800" b="1" dirty="0" err="1"/>
              <a:t>anyMatch</a:t>
            </a:r>
            <a:endParaRPr lang="zh-CN" altLang="en-US" sz="3200" dirty="0"/>
          </a:p>
        </p:txBody>
      </p:sp>
      <p:sp>
        <p:nvSpPr>
          <p:cNvPr id="3" name="文本框 2"/>
          <p:cNvSpPr txBox="1"/>
          <p:nvPr/>
        </p:nvSpPr>
        <p:spPr>
          <a:xfrm>
            <a:off x="1734671" y="1425388"/>
            <a:ext cx="66832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err="1"/>
              <a:t>anyMatch</a:t>
            </a:r>
            <a:r>
              <a:rPr lang="zh-CN" altLang="en-US" dirty="0"/>
              <a:t>方法可以回答</a:t>
            </a:r>
            <a:r>
              <a:rPr lang="en-US" altLang="zh-CN" dirty="0"/>
              <a:t>"</a:t>
            </a:r>
            <a:r>
              <a:rPr lang="zh-CN" altLang="en-US" dirty="0"/>
              <a:t>流中是否有一个元素能匹配给定的谓词</a:t>
            </a:r>
            <a:r>
              <a:rPr lang="en-US" altLang="zh-CN" dirty="0"/>
              <a:t>"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8741" y="2579451"/>
            <a:ext cx="10248153" cy="1320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0917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3200" b="1" dirty="0"/>
              <a:t>查找和</a:t>
            </a:r>
            <a:r>
              <a:rPr lang="zh-CN" altLang="en-US" sz="3200" b="1" dirty="0" smtClean="0"/>
              <a:t>匹配</a:t>
            </a:r>
            <a:r>
              <a:rPr lang="en-US" altLang="zh-CN" sz="3200" b="1" dirty="0" smtClean="0"/>
              <a:t>- </a:t>
            </a:r>
            <a:r>
              <a:rPr lang="en-US" altLang="zh-CN" sz="2800" b="1" dirty="0" err="1"/>
              <a:t>allMatch</a:t>
            </a:r>
            <a:endParaRPr lang="zh-CN" altLang="en-US" sz="3200" dirty="0"/>
          </a:p>
        </p:txBody>
      </p:sp>
      <p:sp>
        <p:nvSpPr>
          <p:cNvPr id="3" name="文本框 2"/>
          <p:cNvSpPr txBox="1"/>
          <p:nvPr/>
        </p:nvSpPr>
        <p:spPr>
          <a:xfrm>
            <a:off x="1734671" y="1425388"/>
            <a:ext cx="5513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err="1"/>
              <a:t>allMatch</a:t>
            </a:r>
            <a:r>
              <a:rPr lang="zh-CN" altLang="en-US" dirty="0"/>
              <a:t>方法看流中的元素是否都能匹配给定的谓词</a:t>
            </a:r>
            <a:r>
              <a:rPr lang="en-US" altLang="zh-CN" dirty="0"/>
              <a:t>.</a:t>
            </a:r>
            <a:endParaRPr kumimoji="1"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7200" y="2547844"/>
            <a:ext cx="9595224" cy="13589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63484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3200" b="1" dirty="0"/>
              <a:t>查找和</a:t>
            </a:r>
            <a:r>
              <a:rPr lang="zh-CN" altLang="en-US" sz="3200" b="1" dirty="0" smtClean="0"/>
              <a:t>匹配</a:t>
            </a:r>
            <a:r>
              <a:rPr lang="en-US" altLang="zh-CN" sz="3200" b="1" dirty="0" smtClean="0"/>
              <a:t>- </a:t>
            </a:r>
            <a:r>
              <a:rPr lang="en-US" altLang="zh-CN" sz="2400" b="1" dirty="0" err="1"/>
              <a:t>findAny</a:t>
            </a:r>
            <a:endParaRPr lang="zh-CN" altLang="en-US" sz="3200" dirty="0"/>
          </a:p>
        </p:txBody>
      </p:sp>
      <p:sp>
        <p:nvSpPr>
          <p:cNvPr id="3" name="文本框 2"/>
          <p:cNvSpPr txBox="1"/>
          <p:nvPr/>
        </p:nvSpPr>
        <p:spPr>
          <a:xfrm>
            <a:off x="1190071" y="1045918"/>
            <a:ext cx="971932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err="1"/>
              <a:t>findAny</a:t>
            </a:r>
            <a:r>
              <a:rPr lang="zh-CN" altLang="en-US" dirty="0"/>
              <a:t>方法将返回当前流中的任意元素</a:t>
            </a:r>
            <a:r>
              <a:rPr lang="en-US" altLang="zh-CN" dirty="0"/>
              <a:t>.</a:t>
            </a:r>
            <a:r>
              <a:rPr lang="zh-CN" altLang="en-US" dirty="0"/>
              <a:t>它可以与其他流操作结合使用</a:t>
            </a:r>
            <a:r>
              <a:rPr lang="en-US" altLang="zh-CN" dirty="0" smtClean="0"/>
              <a:t>.</a:t>
            </a:r>
          </a:p>
          <a:p>
            <a:endParaRPr lang="en-US" altLang="zh-CN" dirty="0" smtClean="0"/>
          </a:p>
          <a:p>
            <a:r>
              <a:rPr lang="zh-CN" altLang="en-US" dirty="0" smtClean="0"/>
              <a:t>该</a:t>
            </a:r>
            <a:r>
              <a:rPr lang="zh-CN" altLang="en-US" dirty="0"/>
              <a:t>方法的返回值</a:t>
            </a:r>
            <a:r>
              <a:rPr lang="zh-CN" altLang="en-US" dirty="0" smtClean="0"/>
              <a:t>为</a:t>
            </a:r>
            <a:r>
              <a:rPr lang="en-US" altLang="zh-CN" dirty="0" smtClean="0"/>
              <a:t>Optional&lt;T</a:t>
            </a:r>
            <a:r>
              <a:rPr lang="en-US" altLang="zh-CN" dirty="0"/>
              <a:t>&gt;,Optional&lt;T&gt; </a:t>
            </a:r>
            <a:r>
              <a:rPr lang="zh-CN" altLang="en-US" dirty="0"/>
              <a:t>类是一个容器类</a:t>
            </a:r>
            <a:r>
              <a:rPr lang="en-US" altLang="zh-CN" dirty="0"/>
              <a:t>.</a:t>
            </a:r>
            <a:r>
              <a:rPr lang="zh-CN" altLang="en-US" dirty="0"/>
              <a:t>代表一个值存在或不存在</a:t>
            </a:r>
            <a:r>
              <a:rPr lang="en-US" altLang="zh-CN" dirty="0"/>
              <a:t>.java8</a:t>
            </a:r>
            <a:r>
              <a:rPr lang="zh-CN" altLang="en-US" dirty="0" smtClean="0"/>
              <a:t>的</a:t>
            </a:r>
            <a:endParaRPr lang="en-US" altLang="zh-CN" dirty="0" smtClean="0"/>
          </a:p>
          <a:p>
            <a:r>
              <a:rPr lang="zh-CN" altLang="en-US" dirty="0" smtClean="0"/>
              <a:t>库</a:t>
            </a:r>
            <a:r>
              <a:rPr lang="zh-CN" altLang="en-US" dirty="0"/>
              <a:t>设计人员</a:t>
            </a:r>
            <a:r>
              <a:rPr lang="zh-CN" altLang="en-US" dirty="0" smtClean="0"/>
              <a:t>引入</a:t>
            </a:r>
            <a:r>
              <a:rPr lang="zh-CN" altLang="en-US" dirty="0"/>
              <a:t>了</a:t>
            </a:r>
            <a:r>
              <a:rPr lang="en-US" altLang="zh-CN" dirty="0"/>
              <a:t>Optional&lt;T&gt;,</a:t>
            </a:r>
            <a:r>
              <a:rPr lang="zh-CN" altLang="en-US" dirty="0" smtClean="0"/>
              <a:t>这</a:t>
            </a:r>
            <a:r>
              <a:rPr lang="zh-CN" altLang="en-US" dirty="0"/>
              <a:t>样就不用返回众所周知容易出问题的</a:t>
            </a:r>
            <a:r>
              <a:rPr lang="en-US" altLang="zh-CN" dirty="0"/>
              <a:t>null.</a:t>
            </a:r>
            <a:endParaRPr kumimoji="1"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984" y="2246247"/>
            <a:ext cx="10477500" cy="427557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81230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3200" b="1" dirty="0"/>
              <a:t>查找和</a:t>
            </a:r>
            <a:r>
              <a:rPr lang="zh-CN" altLang="en-US" sz="3200" b="1" dirty="0" smtClean="0"/>
              <a:t>匹配</a:t>
            </a:r>
            <a:r>
              <a:rPr lang="en-US" altLang="zh-CN" sz="3200" b="1" dirty="0" smtClean="0"/>
              <a:t>-</a:t>
            </a:r>
            <a:r>
              <a:rPr lang="en-US" altLang="zh-CN" sz="2400" b="1" dirty="0" err="1" smtClean="0"/>
              <a:t>findFirst</a:t>
            </a:r>
            <a:endParaRPr lang="zh-CN" altLang="en-US" sz="3200" dirty="0"/>
          </a:p>
        </p:txBody>
      </p:sp>
      <p:sp>
        <p:nvSpPr>
          <p:cNvPr id="3" name="文本框 2"/>
          <p:cNvSpPr txBox="1"/>
          <p:nvPr/>
        </p:nvSpPr>
        <p:spPr>
          <a:xfrm>
            <a:off x="1299718" y="1314561"/>
            <a:ext cx="47500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err="1"/>
              <a:t>findFirst</a:t>
            </a:r>
            <a:r>
              <a:rPr lang="zh-CN" altLang="en-US" dirty="0"/>
              <a:t>方法找到流中第一个符合条件的元素</a:t>
            </a:r>
            <a:endParaRPr kumimoji="1"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9435" y="2545132"/>
            <a:ext cx="9786471" cy="2514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026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3200" b="1" dirty="0"/>
              <a:t>归</a:t>
            </a:r>
            <a:r>
              <a:rPr lang="zh-CN" altLang="en-US" sz="3200" b="1" dirty="0" smtClean="0"/>
              <a:t>约</a:t>
            </a:r>
            <a:endParaRPr lang="zh-CN" altLang="en-US" sz="3200" dirty="0"/>
          </a:p>
        </p:txBody>
      </p:sp>
      <p:sp>
        <p:nvSpPr>
          <p:cNvPr id="3" name="文本框 2"/>
          <p:cNvSpPr txBox="1"/>
          <p:nvPr/>
        </p:nvSpPr>
        <p:spPr>
          <a:xfrm>
            <a:off x="1148394" y="2367314"/>
            <a:ext cx="98026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需要将流中所有元素反复结合起来</a:t>
            </a:r>
            <a:r>
              <a:rPr lang="en-US" altLang="zh-CN" dirty="0"/>
              <a:t>,</a:t>
            </a:r>
            <a:r>
              <a:rPr lang="zh-CN" altLang="en-US" dirty="0"/>
              <a:t>得到一个值</a:t>
            </a:r>
            <a:r>
              <a:rPr lang="en-US" altLang="zh-CN" dirty="0"/>
              <a:t>.</a:t>
            </a:r>
            <a:r>
              <a:rPr lang="zh-CN" altLang="en-US" dirty="0"/>
              <a:t>这样的查询可以被归类为归约操作</a:t>
            </a:r>
            <a:r>
              <a:rPr lang="en-US" altLang="zh-CN" dirty="0"/>
              <a:t>.</a:t>
            </a:r>
            <a:r>
              <a:rPr lang="zh-CN" altLang="en-US" dirty="0"/>
              <a:t>用函数式</a:t>
            </a:r>
            <a:r>
              <a:rPr lang="zh-CN" altLang="en-US" dirty="0" smtClean="0"/>
              <a:t>编程</a:t>
            </a:r>
            <a:endParaRPr lang="en-US" altLang="zh-CN" dirty="0" smtClean="0"/>
          </a:p>
          <a:p>
            <a:r>
              <a:rPr lang="zh-CN" altLang="en-US" dirty="0" smtClean="0"/>
              <a:t>的</a:t>
            </a:r>
            <a:r>
              <a:rPr lang="zh-CN" altLang="en-US" dirty="0"/>
              <a:t>术语来说</a:t>
            </a:r>
            <a:r>
              <a:rPr lang="en-US" altLang="zh-CN" dirty="0"/>
              <a:t>,</a:t>
            </a:r>
            <a:r>
              <a:rPr lang="zh-CN" altLang="en-US" dirty="0"/>
              <a:t>这称为折叠</a:t>
            </a:r>
            <a:r>
              <a:rPr lang="en-US" altLang="zh-CN" dirty="0"/>
              <a:t>(fold).</a:t>
            </a:r>
            <a:endParaRPr kumimoji="1"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64461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3200" b="1" dirty="0"/>
              <a:t>归</a:t>
            </a:r>
            <a:r>
              <a:rPr lang="zh-CN" altLang="en-US" sz="3200" b="1" dirty="0" smtClean="0"/>
              <a:t>约</a:t>
            </a:r>
            <a:r>
              <a:rPr lang="en-US" altLang="zh-CN" sz="3200" b="1" dirty="0" smtClean="0"/>
              <a:t>-</a:t>
            </a:r>
            <a:r>
              <a:rPr lang="en-US" altLang="zh-CN" sz="3200" b="1" dirty="0"/>
              <a:t>reduce</a:t>
            </a:r>
            <a:endParaRPr lang="zh-CN" altLang="en-US" sz="3200" dirty="0"/>
          </a:p>
        </p:txBody>
      </p:sp>
      <p:sp>
        <p:nvSpPr>
          <p:cNvPr id="3" name="文本框 2"/>
          <p:cNvSpPr txBox="1"/>
          <p:nvPr/>
        </p:nvSpPr>
        <p:spPr>
          <a:xfrm>
            <a:off x="1148394" y="1191986"/>
            <a:ext cx="6468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reduce</a:t>
            </a:r>
            <a:r>
              <a:rPr lang="zh-CN" altLang="en-US" dirty="0"/>
              <a:t>操作是</a:t>
            </a:r>
            <a:r>
              <a:rPr lang="en-US" altLang="zh-CN" dirty="0"/>
              <a:t>,</a:t>
            </a:r>
            <a:r>
              <a:rPr lang="zh-CN" altLang="en-US" dirty="0"/>
              <a:t>反复使用</a:t>
            </a:r>
            <a:r>
              <a:rPr lang="en-US" altLang="zh-CN" dirty="0"/>
              <a:t>Lambda</a:t>
            </a:r>
            <a:r>
              <a:rPr lang="zh-CN" altLang="en-US" dirty="0"/>
              <a:t>表达式</a:t>
            </a:r>
            <a:r>
              <a:rPr lang="en-US" altLang="zh-CN" dirty="0"/>
              <a:t>,</a:t>
            </a:r>
            <a:r>
              <a:rPr lang="zh-CN" altLang="en-US" dirty="0"/>
              <a:t>直到流被归约成一个值</a:t>
            </a:r>
            <a:r>
              <a:rPr lang="en-US" altLang="zh-CN" dirty="0"/>
              <a:t>.</a:t>
            </a:r>
            <a:endParaRPr kumimoji="1"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8394" y="1561318"/>
            <a:ext cx="10227818" cy="483948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90345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3200" b="1" dirty="0"/>
              <a:t>归</a:t>
            </a:r>
            <a:r>
              <a:rPr lang="zh-CN" altLang="en-US" sz="3200" b="1" dirty="0" smtClean="0"/>
              <a:t>约</a:t>
            </a:r>
            <a:r>
              <a:rPr lang="en-US" altLang="zh-CN" sz="3200" b="1" dirty="0" smtClean="0"/>
              <a:t>-</a:t>
            </a:r>
            <a:r>
              <a:rPr lang="en-US" altLang="zh-CN" sz="3200" b="1" dirty="0"/>
              <a:t>reduce</a:t>
            </a:r>
            <a:endParaRPr lang="zh-CN" altLang="en-US" sz="3200" dirty="0"/>
          </a:p>
        </p:txBody>
      </p:sp>
      <p:sp>
        <p:nvSpPr>
          <p:cNvPr id="3" name="文本框 2"/>
          <p:cNvSpPr txBox="1"/>
          <p:nvPr/>
        </p:nvSpPr>
        <p:spPr>
          <a:xfrm>
            <a:off x="1148394" y="1191986"/>
            <a:ext cx="26292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reduce</a:t>
            </a:r>
            <a:r>
              <a:rPr lang="zh-CN" altLang="en-US" dirty="0"/>
              <a:t>操作 的另外示例</a:t>
            </a:r>
            <a:r>
              <a:rPr lang="en-US" altLang="zh-CN" dirty="0"/>
              <a:t>: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527" y="1665194"/>
            <a:ext cx="10170085" cy="4038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07239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3200" b="1" dirty="0"/>
              <a:t>归</a:t>
            </a:r>
            <a:r>
              <a:rPr lang="zh-CN" altLang="en-US" sz="3200" b="1" dirty="0" smtClean="0"/>
              <a:t>约</a:t>
            </a:r>
            <a:r>
              <a:rPr lang="en-US" altLang="zh-CN" sz="3200" b="1" dirty="0" smtClean="0"/>
              <a:t>-</a:t>
            </a:r>
            <a:r>
              <a:rPr lang="en-US" altLang="zh-CN" sz="3200" b="1" dirty="0"/>
              <a:t>reduce</a:t>
            </a:r>
            <a:endParaRPr lang="zh-CN" altLang="en-US" sz="3200" dirty="0"/>
          </a:p>
        </p:txBody>
      </p:sp>
      <p:sp>
        <p:nvSpPr>
          <p:cNvPr id="3" name="文本框 2"/>
          <p:cNvSpPr txBox="1"/>
          <p:nvPr/>
        </p:nvSpPr>
        <p:spPr>
          <a:xfrm>
            <a:off x="1148394" y="1191986"/>
            <a:ext cx="9839553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归约方法的优势与并行化</a:t>
            </a:r>
            <a:r>
              <a:rPr lang="en-US" altLang="zh-CN" dirty="0" smtClean="0"/>
              <a:t>:</a:t>
            </a:r>
          </a:p>
          <a:p>
            <a:r>
              <a:rPr lang="zh-CN" altLang="en-US" dirty="0" smtClean="0"/>
              <a:t>相比</a:t>
            </a:r>
            <a:r>
              <a:rPr lang="zh-CN" altLang="en-US" dirty="0"/>
              <a:t>于</a:t>
            </a:r>
            <a:r>
              <a:rPr lang="en-US" altLang="zh-CN" dirty="0"/>
              <a:t>java8</a:t>
            </a:r>
            <a:r>
              <a:rPr lang="zh-CN" altLang="en-US" dirty="0"/>
              <a:t>流操作之前的逐步迭代求和</a:t>
            </a:r>
            <a:r>
              <a:rPr lang="en-US" altLang="zh-CN" dirty="0"/>
              <a:t>,</a:t>
            </a:r>
            <a:r>
              <a:rPr lang="zh-CN" altLang="en-US" dirty="0"/>
              <a:t>使用</a:t>
            </a:r>
            <a:r>
              <a:rPr lang="en-US" altLang="zh-CN" dirty="0"/>
              <a:t>reduce</a:t>
            </a:r>
            <a:r>
              <a:rPr lang="zh-CN" altLang="en-US" dirty="0"/>
              <a:t>的好处在于</a:t>
            </a:r>
            <a:r>
              <a:rPr lang="en-US" altLang="zh-CN" dirty="0"/>
              <a:t>,</a:t>
            </a:r>
            <a:r>
              <a:rPr lang="zh-CN" altLang="en-US" dirty="0"/>
              <a:t>这里的迭代被内部迭代抽象掉了</a:t>
            </a:r>
            <a:r>
              <a:rPr lang="en-US" altLang="zh-CN" dirty="0" smtClean="0"/>
              <a:t>,</a:t>
            </a:r>
          </a:p>
          <a:p>
            <a:r>
              <a:rPr lang="zh-CN" altLang="en-US" dirty="0" smtClean="0"/>
              <a:t>这</a:t>
            </a:r>
            <a:r>
              <a:rPr lang="zh-CN" altLang="en-US" dirty="0"/>
              <a:t>让内实现得以选择并行执行</a:t>
            </a:r>
            <a:r>
              <a:rPr lang="en-US" altLang="zh-CN" dirty="0"/>
              <a:t>reduce</a:t>
            </a:r>
            <a:r>
              <a:rPr lang="zh-CN" altLang="en-US" dirty="0"/>
              <a:t>操作</a:t>
            </a:r>
            <a:r>
              <a:rPr lang="en-US" altLang="zh-CN" dirty="0"/>
              <a:t>.</a:t>
            </a:r>
            <a:r>
              <a:rPr lang="zh-CN" altLang="en-US" dirty="0"/>
              <a:t>而迭代求和要并行需要更新共享变量</a:t>
            </a:r>
            <a:r>
              <a:rPr lang="en-US" altLang="zh-CN" dirty="0"/>
              <a:t>.</a:t>
            </a:r>
            <a:r>
              <a:rPr lang="zh-CN" altLang="en-US" dirty="0"/>
              <a:t>如果加入了同步</a:t>
            </a:r>
            <a:r>
              <a:rPr lang="en-US" altLang="zh-CN" dirty="0" smtClean="0"/>
              <a:t>,</a:t>
            </a:r>
          </a:p>
          <a:p>
            <a:r>
              <a:rPr lang="zh-CN" altLang="en-US" dirty="0" smtClean="0"/>
              <a:t>很</a:t>
            </a:r>
            <a:r>
              <a:rPr lang="zh-CN" altLang="en-US" dirty="0"/>
              <a:t>可能线程竞争抵消了并行本应带来的性能提升</a:t>
            </a:r>
            <a:r>
              <a:rPr lang="en-US" altLang="zh-CN" dirty="0"/>
              <a:t>.</a:t>
            </a:r>
            <a:r>
              <a:rPr lang="zh-CN" altLang="en-US" dirty="0"/>
              <a:t>这种计算的并行化需要将输入分块</a:t>
            </a:r>
            <a:r>
              <a:rPr lang="en-US" altLang="zh-CN" dirty="0"/>
              <a:t>,</a:t>
            </a:r>
            <a:r>
              <a:rPr lang="zh-CN" altLang="en-US" dirty="0"/>
              <a:t>分块求和</a:t>
            </a:r>
            <a:r>
              <a:rPr lang="en-US" altLang="zh-CN" dirty="0"/>
              <a:t>,</a:t>
            </a:r>
            <a:r>
              <a:rPr lang="zh-CN" altLang="en-US" dirty="0" smtClean="0"/>
              <a:t>最</a:t>
            </a:r>
            <a:endParaRPr lang="en-US" altLang="zh-CN" dirty="0" smtClean="0"/>
          </a:p>
          <a:p>
            <a:r>
              <a:rPr lang="zh-CN" altLang="en-US" dirty="0" smtClean="0"/>
              <a:t>后</a:t>
            </a:r>
            <a:r>
              <a:rPr lang="zh-CN" altLang="en-US" dirty="0"/>
              <a:t>在合并起来</a:t>
            </a:r>
            <a:r>
              <a:rPr lang="en-US" altLang="zh-CN" dirty="0"/>
              <a:t>.</a:t>
            </a:r>
            <a:r>
              <a:rPr lang="zh-CN" altLang="en-US" dirty="0"/>
              <a:t>但是使用</a:t>
            </a:r>
            <a:r>
              <a:rPr lang="en-US" altLang="zh-CN" dirty="0"/>
              <a:t>fork/join</a:t>
            </a:r>
            <a:r>
              <a:rPr lang="zh-CN" altLang="en-US" dirty="0"/>
              <a:t>方法代码结构就会复杂</a:t>
            </a:r>
            <a:r>
              <a:rPr lang="zh-CN" altLang="en-US" dirty="0" smtClean="0"/>
              <a:t>很多</a:t>
            </a:r>
            <a:r>
              <a:rPr lang="en-US" altLang="zh-CN" dirty="0" smtClean="0"/>
              <a:t>,</a:t>
            </a:r>
            <a:r>
              <a:rPr lang="zh-CN" altLang="en-US" dirty="0" smtClean="0"/>
              <a:t>并行化的讨论中会深入分析</a:t>
            </a:r>
            <a:endParaRPr lang="en-US" altLang="zh-CN" dirty="0" smtClean="0"/>
          </a:p>
          <a:p>
            <a:endParaRPr lang="zh-CN" altLang="en-US" dirty="0"/>
          </a:p>
          <a:p>
            <a:r>
              <a:rPr lang="zh-CN" altLang="en-US" dirty="0"/>
              <a:t>另外还需要注意隐含的装箱拆箱操作</a:t>
            </a:r>
            <a:r>
              <a:rPr lang="en-US" altLang="zh-CN" dirty="0"/>
              <a:t>.</a:t>
            </a:r>
            <a:r>
              <a:rPr lang="zh-CN" altLang="en-US" dirty="0"/>
              <a:t>对于大集合的内部迭代会有较大的性能损耗</a:t>
            </a:r>
            <a:r>
              <a:rPr lang="en-US" altLang="zh-CN" dirty="0"/>
              <a:t>.</a:t>
            </a:r>
            <a:r>
              <a:rPr lang="zh-CN" altLang="en-US" dirty="0"/>
              <a:t>如下面代码</a:t>
            </a:r>
            <a:r>
              <a:rPr lang="en-US" altLang="zh-CN" dirty="0" smtClean="0"/>
              <a:t>:</a:t>
            </a:r>
            <a:endParaRPr lang="en-US" altLang="zh-CN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732" y="3547782"/>
            <a:ext cx="10375900" cy="1752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46845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3200" b="1" dirty="0"/>
              <a:t>原始类型流特</a:t>
            </a:r>
            <a:r>
              <a:rPr lang="zh-CN" altLang="en-US" sz="3200" b="1" dirty="0" smtClean="0"/>
              <a:t>化</a:t>
            </a:r>
            <a:endParaRPr lang="zh-CN" altLang="en-US" sz="3200" dirty="0"/>
          </a:p>
        </p:txBody>
      </p:sp>
      <p:sp>
        <p:nvSpPr>
          <p:cNvPr id="3" name="文本框 2"/>
          <p:cNvSpPr txBox="1"/>
          <p:nvPr/>
        </p:nvSpPr>
        <p:spPr>
          <a:xfrm>
            <a:off x="1255971" y="985478"/>
            <a:ext cx="98916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Java 8 </a:t>
            </a:r>
            <a:r>
              <a:rPr lang="zh-CN" altLang="en-US" dirty="0"/>
              <a:t>引入了三个原始类型特化流接口来解决拆箱问题</a:t>
            </a:r>
            <a:r>
              <a:rPr lang="en-US" altLang="zh-CN" dirty="0"/>
              <a:t>: </a:t>
            </a:r>
            <a:r>
              <a:rPr lang="en-US" altLang="zh-CN" b="1" dirty="0" err="1"/>
              <a:t>IntStream,DoubleStream,LongStream</a:t>
            </a:r>
            <a:r>
              <a:rPr lang="en-US" altLang="zh-CN" dirty="0"/>
              <a:t>,</a:t>
            </a:r>
            <a:r>
              <a:rPr lang="zh-CN" altLang="en-US" dirty="0"/>
              <a:t>分别将流中的元素特化为</a:t>
            </a:r>
            <a:r>
              <a:rPr lang="en-US" altLang="zh-CN" dirty="0" err="1"/>
              <a:t>int,double,long</a:t>
            </a:r>
            <a:r>
              <a:rPr lang="en-US" altLang="zh-CN" dirty="0"/>
              <a:t>,</a:t>
            </a:r>
            <a:r>
              <a:rPr lang="zh-CN" altLang="en-US" dirty="0"/>
              <a:t>从而避免了暗含的装箱成本</a:t>
            </a:r>
            <a:r>
              <a:rPr lang="en-US" altLang="zh-CN" dirty="0"/>
              <a:t>.</a:t>
            </a:r>
            <a:r>
              <a:rPr lang="zh-CN" altLang="en-US" dirty="0"/>
              <a:t>每个接口都带来了进行常用数值归约的新方法</a:t>
            </a:r>
            <a:r>
              <a:rPr lang="en-US" altLang="zh-CN" dirty="0"/>
              <a:t>,</a:t>
            </a:r>
            <a:r>
              <a:rPr lang="zh-CN" altLang="en-US" dirty="0"/>
              <a:t>比如对数值流求和的</a:t>
            </a:r>
            <a:r>
              <a:rPr lang="en-US" altLang="zh-CN" dirty="0"/>
              <a:t>sum,</a:t>
            </a:r>
            <a:r>
              <a:rPr lang="zh-CN" altLang="en-US" dirty="0"/>
              <a:t>找到最大元素的</a:t>
            </a:r>
            <a:r>
              <a:rPr lang="en-US" altLang="zh-CN" dirty="0"/>
              <a:t>max</a:t>
            </a:r>
            <a:r>
              <a:rPr lang="en-US" altLang="zh-CN" dirty="0" smtClean="0"/>
              <a:t>.</a:t>
            </a:r>
          </a:p>
          <a:p>
            <a:endParaRPr lang="en-US" altLang="zh-CN" dirty="0"/>
          </a:p>
        </p:txBody>
      </p:sp>
      <p:sp>
        <p:nvSpPr>
          <p:cNvPr id="5" name="文本框 4"/>
          <p:cNvSpPr txBox="1"/>
          <p:nvPr/>
        </p:nvSpPr>
        <p:spPr>
          <a:xfrm>
            <a:off x="1134945" y="3644978"/>
            <a:ext cx="96630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将流转换为特化版本的常用方法是</a:t>
            </a:r>
            <a:r>
              <a:rPr lang="en-US" altLang="zh-CN" dirty="0" err="1"/>
              <a:t>mapToInt,mapToDouble,mapToLong</a:t>
            </a:r>
            <a:r>
              <a:rPr lang="en-US" altLang="zh-CN" dirty="0"/>
              <a:t>,</a:t>
            </a:r>
            <a:r>
              <a:rPr lang="zh-CN" altLang="en-US" dirty="0"/>
              <a:t>它们和</a:t>
            </a:r>
            <a:r>
              <a:rPr lang="en-US" altLang="zh-CN" dirty="0"/>
              <a:t>map</a:t>
            </a:r>
            <a:r>
              <a:rPr lang="zh-CN" altLang="en-US" dirty="0"/>
              <a:t>的使用方法一样但是返回的是一个特化流</a:t>
            </a:r>
            <a:r>
              <a:rPr lang="en-US" altLang="zh-CN" dirty="0"/>
              <a:t>.</a:t>
            </a:r>
            <a:endParaRPr kumimoji="1"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5971" y="1926691"/>
            <a:ext cx="9891641" cy="16129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4945" y="4287817"/>
            <a:ext cx="10012667" cy="14097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49182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="" xmlns:a16="http://schemas.microsoft.com/office/drawing/2014/main" id="{C1167096-B14B-4B93-B9E8-EB2EEC347A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2703944" y="-2703945"/>
            <a:ext cx="6858002" cy="12265891"/>
          </a:xfrm>
          <a:prstGeom prst="rect">
            <a:avLst/>
          </a:prstGeom>
        </p:spPr>
      </p:pic>
      <p:sp>
        <p:nvSpPr>
          <p:cNvPr id="12" name="等腰三角形 11">
            <a:extLst>
              <a:ext uri="{FF2B5EF4-FFF2-40B4-BE49-F238E27FC236}">
                <a16:creationId xmlns="" xmlns:a16="http://schemas.microsoft.com/office/drawing/2014/main" id="{0FC1CE7C-66E3-470E-96C8-D58495BDDFC6}"/>
              </a:ext>
            </a:extLst>
          </p:cNvPr>
          <p:cNvSpPr/>
          <p:nvPr/>
        </p:nvSpPr>
        <p:spPr>
          <a:xfrm>
            <a:off x="1" y="77046"/>
            <a:ext cx="12143442" cy="6780955"/>
          </a:xfrm>
          <a:prstGeom prst="triangle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365"/>
          </a:p>
        </p:txBody>
      </p:sp>
      <p:sp>
        <p:nvSpPr>
          <p:cNvPr id="25" name="文本框 24">
            <a:extLst>
              <a:ext uri="{FF2B5EF4-FFF2-40B4-BE49-F238E27FC236}">
                <a16:creationId xmlns="" xmlns:a16="http://schemas.microsoft.com/office/drawing/2014/main" id="{839CCFEE-7720-4890-94BE-08FB5F1D78F2}"/>
              </a:ext>
            </a:extLst>
          </p:cNvPr>
          <p:cNvSpPr txBox="1"/>
          <p:nvPr/>
        </p:nvSpPr>
        <p:spPr>
          <a:xfrm>
            <a:off x="2292952" y="4282409"/>
            <a:ext cx="42979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49911">
              <a:defRPr/>
            </a:pPr>
            <a:r>
              <a:rPr kumimoji="1" lang="zh-CN" altLang="en-US" sz="3200" b="1" kern="0" spc="6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S Chinese Thin" panose="020B0200000000000000" pitchFamily="34" charset="-122"/>
                <a:ea typeface="Noto Sans S Chinese Thin" panose="020B0200000000000000" pitchFamily="34" charset="-122"/>
                <a:cs typeface="+mn-ea"/>
                <a:sym typeface="+mn-ea"/>
              </a:rPr>
              <a:t>简单认识</a:t>
            </a:r>
            <a:r>
              <a:rPr kumimoji="1" lang="en-US" altLang="zh-CN" sz="3200" b="1" kern="0" spc="6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S Chinese Thin" panose="020B0200000000000000" pitchFamily="34" charset="-122"/>
                <a:ea typeface="Noto Sans S Chinese Thin" panose="020B0200000000000000" pitchFamily="34" charset="-122"/>
                <a:cs typeface="+mn-ea"/>
                <a:sym typeface="+mn-ea"/>
              </a:rPr>
              <a:t>(Stream)</a:t>
            </a:r>
            <a:endParaRPr kumimoji="1" lang="zh-CN" altLang="en-US" sz="3200" b="1" kern="0" spc="600" dirty="0">
              <a:solidFill>
                <a:schemeClr val="tx1">
                  <a:lumMod val="95000"/>
                  <a:lumOff val="5000"/>
                </a:schemeClr>
              </a:solidFill>
              <a:latin typeface="Noto Sans S Chinese Thin" panose="020B0200000000000000" pitchFamily="34" charset="-122"/>
              <a:ea typeface="Noto Sans S Chinese Thin" panose="020B0200000000000000" pitchFamily="34" charset="-122"/>
              <a:cs typeface="+mn-ea"/>
              <a:sym typeface="+mn-ea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="" xmlns:a16="http://schemas.microsoft.com/office/drawing/2014/main" id="{BE27AB1B-F3A5-4458-AA9D-C52B9721193B}"/>
              </a:ext>
            </a:extLst>
          </p:cNvPr>
          <p:cNvSpPr txBox="1"/>
          <p:nvPr/>
        </p:nvSpPr>
        <p:spPr>
          <a:xfrm>
            <a:off x="926841" y="4570783"/>
            <a:ext cx="864339" cy="98193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CN" sz="5781" dirty="0">
                <a:solidFill>
                  <a:schemeClr val="bg1"/>
                </a:solidFill>
                <a:latin typeface="Impact" panose="020B0806030902050204" pitchFamily="34" charset="0"/>
              </a:rPr>
              <a:t>01</a:t>
            </a:r>
            <a:endParaRPr lang="zh-CN" altLang="en-US" sz="5781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28" name="TextBox 19">
            <a:extLst>
              <a:ext uri="{FF2B5EF4-FFF2-40B4-BE49-F238E27FC236}">
                <a16:creationId xmlns="" xmlns:a16="http://schemas.microsoft.com/office/drawing/2014/main" id="{78C9D7A0-F186-44D9-A028-107DDA4E8172}"/>
              </a:ext>
            </a:extLst>
          </p:cNvPr>
          <p:cNvSpPr txBox="1"/>
          <p:nvPr/>
        </p:nvSpPr>
        <p:spPr>
          <a:xfrm>
            <a:off x="2344135" y="4895052"/>
            <a:ext cx="4985146" cy="574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100" dirty="0"/>
              <a:t>流</a:t>
            </a:r>
            <a:r>
              <a:rPr lang="en-US" altLang="zh-CN" sz="1100" dirty="0"/>
              <a:t>(Stream)</a:t>
            </a:r>
            <a:r>
              <a:rPr lang="zh-CN" altLang="en-US" sz="1100" dirty="0"/>
              <a:t>是</a:t>
            </a:r>
            <a:r>
              <a:rPr lang="en-US" altLang="zh-CN" sz="1100" dirty="0"/>
              <a:t>java8</a:t>
            </a:r>
            <a:r>
              <a:rPr lang="zh-CN" altLang="en-US" sz="1100" dirty="0"/>
              <a:t>引入的</a:t>
            </a:r>
            <a:r>
              <a:rPr lang="en-US" altLang="zh-CN" sz="1100" dirty="0" err="1"/>
              <a:t>api</a:t>
            </a:r>
            <a:r>
              <a:rPr lang="zh-CN" altLang="en-US" sz="1100" dirty="0"/>
              <a:t>，使用它可以替换大部分集合操作，重要的是，流相对集合来说更简洁易读、更灵活，性能也更好。</a:t>
            </a:r>
            <a:endParaRPr lang="zh-CN" altLang="en-US" sz="1100" dirty="0"/>
          </a:p>
        </p:txBody>
      </p:sp>
      <p:pic>
        <p:nvPicPr>
          <p:cNvPr id="9" name="图片 8">
            <a:extLst>
              <a:ext uri="{FF2B5EF4-FFF2-40B4-BE49-F238E27FC236}">
                <a16:creationId xmlns="" xmlns:a16="http://schemas.microsoft.com/office/drawing/2014/main" id="{755FAAD3-CF70-4DE7-9DCB-DB9E889AFB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5204543">
            <a:off x="92554" y="-654481"/>
            <a:ext cx="4591452" cy="459145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="" xmlns:a16="http://schemas.microsoft.com/office/drawing/2014/main" id="{C8B70C9A-804E-41BE-84CC-9A3ED8B541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5204543">
            <a:off x="8547706" y="3781309"/>
            <a:ext cx="4591452" cy="4591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098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3200" b="1" dirty="0"/>
              <a:t>原始类型流特</a:t>
            </a:r>
            <a:r>
              <a:rPr lang="zh-CN" altLang="en-US" sz="3200" b="1" dirty="0" smtClean="0"/>
              <a:t>化</a:t>
            </a:r>
            <a:endParaRPr lang="zh-CN" altLang="en-US" sz="3200" dirty="0"/>
          </a:p>
        </p:txBody>
      </p:sp>
      <p:sp>
        <p:nvSpPr>
          <p:cNvPr id="6" name="文本框 5"/>
          <p:cNvSpPr txBox="1"/>
          <p:nvPr/>
        </p:nvSpPr>
        <p:spPr>
          <a:xfrm>
            <a:off x="1619042" y="1433974"/>
            <a:ext cx="96630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对于三种原始流特化</a:t>
            </a:r>
            <a:r>
              <a:rPr lang="en-US" altLang="zh-CN" dirty="0"/>
              <a:t>,</a:t>
            </a:r>
            <a:r>
              <a:rPr lang="zh-CN" altLang="en-US" dirty="0"/>
              <a:t>也分别有一个</a:t>
            </a:r>
            <a:r>
              <a:rPr lang="en-US" altLang="zh-CN" dirty="0"/>
              <a:t>Optional</a:t>
            </a:r>
            <a:r>
              <a:rPr lang="zh-CN" altLang="en-US" dirty="0"/>
              <a:t>原始类型特化版本</a:t>
            </a:r>
            <a:r>
              <a:rPr lang="en-US" altLang="zh-CN" dirty="0"/>
              <a:t>: </a:t>
            </a:r>
            <a:r>
              <a:rPr lang="en-US" altLang="zh-CN" dirty="0" err="1"/>
              <a:t>OptionalInt,OptionalDouble,OptionalLong</a:t>
            </a:r>
            <a:endParaRPr kumimoji="1"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9042" y="2476873"/>
            <a:ext cx="9663041" cy="21463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67912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3200" b="1" dirty="0" smtClean="0"/>
              <a:t>数值</a:t>
            </a:r>
            <a:r>
              <a:rPr lang="zh-CN" altLang="en-US" sz="3200" b="1" dirty="0"/>
              <a:t>范围</a:t>
            </a:r>
            <a:r>
              <a:rPr lang="zh-CN" altLang="en-US" sz="3200" b="1" dirty="0" smtClean="0"/>
              <a:t>流</a:t>
            </a:r>
            <a:endParaRPr lang="zh-CN" altLang="en-US" sz="3200" dirty="0"/>
          </a:p>
        </p:txBody>
      </p:sp>
      <p:sp>
        <p:nvSpPr>
          <p:cNvPr id="6" name="文本框 5"/>
          <p:cNvSpPr txBox="1"/>
          <p:nvPr/>
        </p:nvSpPr>
        <p:spPr>
          <a:xfrm>
            <a:off x="1619042" y="1433974"/>
            <a:ext cx="96630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Java8 </a:t>
            </a:r>
            <a:r>
              <a:rPr lang="zh-CN" altLang="en-US" dirty="0"/>
              <a:t>引入了两个可以用于</a:t>
            </a:r>
            <a:r>
              <a:rPr lang="en-US" altLang="zh-CN" dirty="0" err="1"/>
              <a:t>IntStream</a:t>
            </a:r>
            <a:r>
              <a:rPr lang="zh-CN" altLang="en-US" dirty="0"/>
              <a:t>和</a:t>
            </a:r>
            <a:r>
              <a:rPr lang="en-US" altLang="zh-CN" dirty="0" err="1"/>
              <a:t>LongStream</a:t>
            </a:r>
            <a:r>
              <a:rPr lang="zh-CN" altLang="en-US" dirty="0"/>
              <a:t>的静态方法</a:t>
            </a:r>
            <a:r>
              <a:rPr lang="en-US" altLang="zh-CN" dirty="0"/>
              <a:t>,</a:t>
            </a:r>
            <a:r>
              <a:rPr lang="zh-CN" altLang="en-US" dirty="0"/>
              <a:t>帮助生成数值范围流</a:t>
            </a:r>
            <a:r>
              <a:rPr lang="en-US" altLang="zh-CN" dirty="0"/>
              <a:t>:</a:t>
            </a:r>
            <a:r>
              <a:rPr lang="en-US" altLang="zh-CN" b="1" dirty="0"/>
              <a:t>range</a:t>
            </a:r>
            <a:r>
              <a:rPr lang="zh-CN" altLang="en-US" b="1" dirty="0"/>
              <a:t>和</a:t>
            </a:r>
            <a:r>
              <a:rPr lang="en-US" altLang="zh-CN" b="1" dirty="0" err="1"/>
              <a:t>rangeClosed</a:t>
            </a:r>
            <a:r>
              <a:rPr lang="en-US" altLang="zh-CN" dirty="0"/>
              <a:t>.</a:t>
            </a:r>
            <a:r>
              <a:rPr lang="zh-CN" altLang="en-US" dirty="0"/>
              <a:t>这两个方法都是第一个参数接受起始值</a:t>
            </a:r>
            <a:r>
              <a:rPr lang="en-US" altLang="zh-CN" dirty="0"/>
              <a:t>,</a:t>
            </a:r>
            <a:r>
              <a:rPr lang="zh-CN" altLang="en-US" dirty="0"/>
              <a:t>第二个参数接受结束值</a:t>
            </a:r>
            <a:r>
              <a:rPr lang="en-US" altLang="zh-CN" dirty="0"/>
              <a:t>.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9042" y="2206811"/>
            <a:ext cx="9340360" cy="376368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6717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3200" b="1" dirty="0" smtClean="0"/>
              <a:t>构建流</a:t>
            </a:r>
            <a:r>
              <a:rPr lang="en-US" altLang="zh-CN" sz="3200" b="1" dirty="0" smtClean="0"/>
              <a:t>-</a:t>
            </a:r>
            <a:r>
              <a:rPr lang="zh-CN" altLang="en-US" sz="3200" dirty="0"/>
              <a:t>值序列</a:t>
            </a:r>
            <a:endParaRPr lang="zh-CN" altLang="en-US" sz="3200" dirty="0"/>
          </a:p>
        </p:txBody>
      </p:sp>
      <p:sp>
        <p:nvSpPr>
          <p:cNvPr id="6" name="文本框 5"/>
          <p:cNvSpPr txBox="1"/>
          <p:nvPr/>
        </p:nvSpPr>
        <p:spPr>
          <a:xfrm>
            <a:off x="1672830" y="1366739"/>
            <a:ext cx="96630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可以根据值序列</a:t>
            </a:r>
            <a:r>
              <a:rPr lang="en-US" altLang="zh-CN" dirty="0"/>
              <a:t>\</a:t>
            </a:r>
            <a:r>
              <a:rPr lang="zh-CN" altLang="en-US" dirty="0"/>
              <a:t>数组</a:t>
            </a:r>
            <a:r>
              <a:rPr lang="en-US" altLang="zh-CN" dirty="0"/>
              <a:t>\</a:t>
            </a:r>
            <a:r>
              <a:rPr lang="zh-CN" altLang="en-US" dirty="0"/>
              <a:t>文件</a:t>
            </a:r>
            <a:r>
              <a:rPr lang="en-US" altLang="zh-CN" dirty="0"/>
              <a:t>\</a:t>
            </a:r>
            <a:r>
              <a:rPr lang="zh-CN" altLang="en-US" dirty="0"/>
              <a:t>生成函数来创建流</a:t>
            </a:r>
            <a:r>
              <a:rPr lang="en-US" altLang="zh-CN" dirty="0" smtClean="0"/>
              <a:t>.</a:t>
            </a:r>
          </a:p>
          <a:p>
            <a:endParaRPr lang="en-US" altLang="zh-CN" dirty="0" smtClean="0"/>
          </a:p>
          <a:p>
            <a:r>
              <a:rPr kumimoji="1" lang="zh-CN" altLang="en-US" dirty="0"/>
              <a:t>使用静态方法</a:t>
            </a:r>
            <a:r>
              <a:rPr kumimoji="1" lang="en-US" altLang="zh-CN" dirty="0" err="1"/>
              <a:t>Stream.of</a:t>
            </a:r>
            <a:r>
              <a:rPr kumimoji="1" lang="en-US" altLang="zh-CN" dirty="0"/>
              <a:t>,</a:t>
            </a:r>
            <a:r>
              <a:rPr kumimoji="1" lang="zh-CN" altLang="en-US" dirty="0"/>
              <a:t>通过显示值创建一个流</a:t>
            </a:r>
            <a:r>
              <a:rPr kumimoji="1" lang="en-US" altLang="zh-CN" dirty="0"/>
              <a:t>.</a:t>
            </a:r>
            <a:r>
              <a:rPr kumimoji="1" lang="zh-CN" altLang="en-US" dirty="0"/>
              <a:t>可以接受任意数量参数</a:t>
            </a:r>
            <a:r>
              <a:rPr kumimoji="1" lang="en-US" altLang="zh-CN" dirty="0"/>
              <a:t>.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5165" y="2649070"/>
            <a:ext cx="9980706" cy="1371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7323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3200" b="1" dirty="0" smtClean="0"/>
              <a:t>构建流</a:t>
            </a:r>
            <a:r>
              <a:rPr lang="en-US" altLang="zh-CN" sz="3200" b="1" dirty="0" smtClean="0"/>
              <a:t>-</a:t>
            </a:r>
            <a:r>
              <a:rPr lang="zh-CN" altLang="en-US" sz="3200" dirty="0"/>
              <a:t>数组</a:t>
            </a:r>
            <a:endParaRPr lang="zh-CN" altLang="en-US" sz="3200" dirty="0"/>
          </a:p>
        </p:txBody>
      </p:sp>
      <p:sp>
        <p:nvSpPr>
          <p:cNvPr id="6" name="文本框 5"/>
          <p:cNvSpPr txBox="1"/>
          <p:nvPr/>
        </p:nvSpPr>
        <p:spPr>
          <a:xfrm>
            <a:off x="1672830" y="1366739"/>
            <a:ext cx="9663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使用静态方法</a:t>
            </a:r>
            <a:r>
              <a:rPr lang="en-US" altLang="zh-CN" dirty="0" err="1"/>
              <a:t>Arrays.stream</a:t>
            </a:r>
            <a:r>
              <a:rPr lang="zh-CN" altLang="en-US" dirty="0"/>
              <a:t>从数组创建一个</a:t>
            </a:r>
            <a:r>
              <a:rPr lang="zh-CN" altLang="en-US" dirty="0" smtClean="0"/>
              <a:t>流</a:t>
            </a:r>
            <a:r>
              <a:rPr kumimoji="1" lang="en-US" altLang="zh-CN" dirty="0" smtClean="0"/>
              <a:t>.</a:t>
            </a:r>
            <a:endParaRPr kumimoji="1"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7350" y="2405156"/>
            <a:ext cx="10038521" cy="10795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77673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3200" b="1" dirty="0" smtClean="0"/>
              <a:t>构建流</a:t>
            </a:r>
            <a:r>
              <a:rPr lang="en-US" altLang="zh-CN" sz="3200" b="1" dirty="0" smtClean="0"/>
              <a:t>-</a:t>
            </a:r>
            <a:r>
              <a:rPr lang="zh-CN" altLang="en-US" sz="3200" dirty="0"/>
              <a:t>文件</a:t>
            </a:r>
            <a:endParaRPr lang="zh-CN" altLang="en-US" sz="3200" dirty="0"/>
          </a:p>
        </p:txBody>
      </p:sp>
      <p:sp>
        <p:nvSpPr>
          <p:cNvPr id="6" name="文本框 5"/>
          <p:cNvSpPr txBox="1"/>
          <p:nvPr/>
        </p:nvSpPr>
        <p:spPr>
          <a:xfrm>
            <a:off x="1672830" y="1366739"/>
            <a:ext cx="96630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Java</a:t>
            </a:r>
            <a:r>
              <a:rPr kumimoji="1" lang="zh-CN" altLang="en-US" dirty="0"/>
              <a:t>中用于处理文件等</a:t>
            </a:r>
            <a:r>
              <a:rPr kumimoji="1" lang="en-US" altLang="zh-CN" dirty="0"/>
              <a:t>I/O</a:t>
            </a:r>
            <a:r>
              <a:rPr kumimoji="1" lang="zh-CN" altLang="en-US" dirty="0"/>
              <a:t>操作的</a:t>
            </a:r>
            <a:r>
              <a:rPr kumimoji="1" lang="en-US" altLang="zh-CN" dirty="0"/>
              <a:t>NIO API (</a:t>
            </a:r>
            <a:r>
              <a:rPr kumimoji="1" lang="zh-CN" altLang="en-US" dirty="0"/>
              <a:t>非阻塞 </a:t>
            </a:r>
            <a:r>
              <a:rPr kumimoji="1" lang="en-US" altLang="zh-CN" dirty="0"/>
              <a:t>I/O)</a:t>
            </a:r>
            <a:r>
              <a:rPr kumimoji="1" lang="zh-CN" altLang="en-US" dirty="0"/>
              <a:t>已更新</a:t>
            </a:r>
            <a:r>
              <a:rPr kumimoji="1" lang="en-US" altLang="zh-CN" dirty="0"/>
              <a:t>.</a:t>
            </a:r>
            <a:r>
              <a:rPr kumimoji="1" lang="zh-CN" altLang="en-US" dirty="0"/>
              <a:t>以便利用</a:t>
            </a:r>
            <a:r>
              <a:rPr kumimoji="1" lang="en-US" altLang="zh-CN" dirty="0"/>
              <a:t>Stream API. </a:t>
            </a:r>
            <a:r>
              <a:rPr kumimoji="1" lang="en-US" altLang="zh-CN" dirty="0" smtClean="0"/>
              <a:t> </a:t>
            </a:r>
            <a:r>
              <a:rPr kumimoji="1" lang="en-US" altLang="zh-CN" dirty="0" err="1"/>
              <a:t>java.nio.file.Files</a:t>
            </a:r>
            <a:r>
              <a:rPr kumimoji="1" lang="en-US" altLang="zh-CN" dirty="0"/>
              <a:t> </a:t>
            </a:r>
            <a:r>
              <a:rPr kumimoji="1" lang="zh-CN" altLang="en-US" dirty="0"/>
              <a:t>中很多静态方法都会返回一个流</a:t>
            </a:r>
            <a:r>
              <a:rPr kumimoji="1" lang="en-US" altLang="zh-CN" dirty="0"/>
              <a:t>.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2830" y="2187823"/>
            <a:ext cx="9851299" cy="3962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66783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3200" b="1" dirty="0" smtClean="0"/>
              <a:t>构建流</a:t>
            </a:r>
            <a:r>
              <a:rPr lang="en-US" altLang="zh-CN" sz="3200" b="1" dirty="0" smtClean="0"/>
              <a:t>-</a:t>
            </a:r>
            <a:r>
              <a:rPr lang="zh-CN" altLang="en-US" sz="3200" dirty="0"/>
              <a:t>函数生成</a:t>
            </a:r>
            <a:endParaRPr lang="zh-CN" altLang="en-US" sz="3200" dirty="0"/>
          </a:p>
        </p:txBody>
      </p:sp>
      <p:sp>
        <p:nvSpPr>
          <p:cNvPr id="6" name="文本框 5"/>
          <p:cNvSpPr txBox="1"/>
          <p:nvPr/>
        </p:nvSpPr>
        <p:spPr>
          <a:xfrm>
            <a:off x="1672830" y="1044010"/>
            <a:ext cx="966304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由</a:t>
            </a:r>
            <a:r>
              <a:rPr kumimoji="1" lang="zh-CN" altLang="en-US" dirty="0"/>
              <a:t>函数生成流</a:t>
            </a:r>
            <a:r>
              <a:rPr kumimoji="1" lang="en-US" altLang="zh-CN" dirty="0"/>
              <a:t>:</a:t>
            </a:r>
            <a:r>
              <a:rPr kumimoji="1" lang="zh-CN" altLang="en-US" dirty="0"/>
              <a:t>创建无限流 </a:t>
            </a:r>
            <a:endParaRPr kumimoji="1" lang="en-US" altLang="zh-CN" dirty="0" smtClean="0"/>
          </a:p>
          <a:p>
            <a:r>
              <a:rPr kumimoji="1" lang="en-US" altLang="zh-CN" dirty="0" smtClean="0"/>
              <a:t>Stream </a:t>
            </a:r>
            <a:r>
              <a:rPr kumimoji="1" lang="en-US" altLang="zh-CN" dirty="0"/>
              <a:t>API </a:t>
            </a:r>
            <a:r>
              <a:rPr kumimoji="1" lang="zh-CN" altLang="en-US" dirty="0"/>
              <a:t>提供了两个静态方法来从函数生成流</a:t>
            </a:r>
            <a:r>
              <a:rPr kumimoji="1" lang="en-US" altLang="zh-CN" dirty="0"/>
              <a:t>: </a:t>
            </a:r>
            <a:r>
              <a:rPr kumimoji="1" lang="en-US" altLang="zh-CN" b="1" dirty="0" err="1"/>
              <a:t>Stream.iterate</a:t>
            </a:r>
            <a:r>
              <a:rPr kumimoji="1" lang="zh-CN" altLang="en-US" dirty="0"/>
              <a:t>和</a:t>
            </a:r>
            <a:r>
              <a:rPr kumimoji="1" lang="en-US" altLang="zh-CN" b="1" dirty="0" err="1" smtClean="0"/>
              <a:t>Stream.generate</a:t>
            </a:r>
            <a:r>
              <a:rPr kumimoji="1" lang="zh-CN" altLang="en-US" dirty="0" smtClean="0"/>
              <a:t>这</a:t>
            </a:r>
            <a:r>
              <a:rPr kumimoji="1" lang="zh-CN" altLang="en-US" dirty="0"/>
              <a:t>两个操作可以创建无限流</a:t>
            </a:r>
            <a:r>
              <a:rPr kumimoji="1" lang="en-US" altLang="zh-CN" dirty="0" smtClean="0"/>
              <a:t>:</a:t>
            </a:r>
          </a:p>
          <a:p>
            <a:endParaRPr kumimoji="1" lang="en-US" altLang="zh-CN" dirty="0" smtClean="0"/>
          </a:p>
          <a:p>
            <a:r>
              <a:rPr kumimoji="1" lang="zh-CN" altLang="en-US" dirty="0" smtClean="0"/>
              <a:t>无限</a:t>
            </a:r>
            <a:r>
              <a:rPr kumimoji="1" lang="zh-CN" altLang="en-US" dirty="0"/>
              <a:t>流</a:t>
            </a:r>
            <a:r>
              <a:rPr kumimoji="1" lang="en-US" altLang="zh-CN" dirty="0"/>
              <a:t>: </a:t>
            </a:r>
            <a:r>
              <a:rPr kumimoji="1" lang="zh-CN" altLang="en-US" dirty="0"/>
              <a:t>不像从固定集合创建流那样有固定大小的流</a:t>
            </a:r>
            <a:r>
              <a:rPr kumimoji="1" lang="en-US" altLang="zh-CN" dirty="0"/>
              <a:t>.</a:t>
            </a:r>
            <a:r>
              <a:rPr kumimoji="1" lang="zh-CN" altLang="en-US" dirty="0"/>
              <a:t>由</a:t>
            </a:r>
            <a:r>
              <a:rPr kumimoji="1" lang="en-US" altLang="zh-CN" dirty="0"/>
              <a:t>iterate</a:t>
            </a:r>
            <a:r>
              <a:rPr kumimoji="1" lang="zh-CN" altLang="en-US" dirty="0"/>
              <a:t>和</a:t>
            </a:r>
            <a:r>
              <a:rPr kumimoji="1" lang="en-US" altLang="zh-CN" dirty="0"/>
              <a:t>generate</a:t>
            </a:r>
            <a:r>
              <a:rPr kumimoji="1" lang="zh-CN" altLang="en-US" dirty="0"/>
              <a:t>产生的流会用</a:t>
            </a:r>
            <a:r>
              <a:rPr kumimoji="1" lang="zh-CN" altLang="en-US" dirty="0" smtClean="0"/>
              <a:t>给定的</a:t>
            </a:r>
            <a:r>
              <a:rPr kumimoji="1" lang="zh-CN" altLang="en-US" dirty="0"/>
              <a:t>函数按需创建值</a:t>
            </a:r>
            <a:r>
              <a:rPr kumimoji="1" lang="en-US" altLang="zh-CN" dirty="0"/>
              <a:t>,</a:t>
            </a:r>
            <a:r>
              <a:rPr kumimoji="1" lang="zh-CN" altLang="en-US" dirty="0"/>
              <a:t>因此可以无穷无尽的计算下去</a:t>
            </a:r>
            <a:r>
              <a:rPr kumimoji="1" lang="en-US" altLang="zh-CN" dirty="0"/>
              <a:t>.</a:t>
            </a:r>
            <a:r>
              <a:rPr kumimoji="1" lang="zh-CN" altLang="en-US" dirty="0"/>
              <a:t>一般来说应该使用</a:t>
            </a:r>
            <a:r>
              <a:rPr kumimoji="1" lang="en-US" altLang="zh-CN" dirty="0"/>
              <a:t>limit</a:t>
            </a:r>
            <a:r>
              <a:rPr kumimoji="1" lang="zh-CN" altLang="en-US" dirty="0"/>
              <a:t>限制这种流</a:t>
            </a:r>
            <a:r>
              <a:rPr kumimoji="1" lang="en-US" altLang="zh-CN" dirty="0" smtClean="0"/>
              <a:t>.</a:t>
            </a:r>
            <a:r>
              <a:rPr kumimoji="1" lang="zh-CN" altLang="en-US" dirty="0" smtClean="0"/>
              <a:t>这</a:t>
            </a:r>
            <a:r>
              <a:rPr kumimoji="1" lang="zh-CN" altLang="en-US" dirty="0"/>
              <a:t>是流和集合之间关键区别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2830" y="3182853"/>
            <a:ext cx="9430871" cy="13335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8477" y="4879788"/>
            <a:ext cx="9377770" cy="1320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64367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56"/>
          <p:cNvGrpSpPr/>
          <p:nvPr/>
        </p:nvGrpSpPr>
        <p:grpSpPr>
          <a:xfrm>
            <a:off x="1290900" y="1453796"/>
            <a:ext cx="3371230" cy="3843544"/>
            <a:chOff x="3534332" y="1723527"/>
            <a:chExt cx="5122595" cy="4370164"/>
          </a:xfrm>
        </p:grpSpPr>
        <p:sp>
          <p:nvSpPr>
            <p:cNvPr id="6" name="Freeform 5"/>
            <p:cNvSpPr>
              <a:spLocks noEditPoints="1"/>
            </p:cNvSpPr>
            <p:nvPr/>
          </p:nvSpPr>
          <p:spPr bwMode="auto">
            <a:xfrm>
              <a:off x="4014228" y="2113813"/>
              <a:ext cx="4205016" cy="2151386"/>
            </a:xfrm>
            <a:custGeom>
              <a:avLst/>
              <a:gdLst>
                <a:gd name="T0" fmla="*/ 5626 w 5678"/>
                <a:gd name="T1" fmla="*/ 2815 h 2905"/>
                <a:gd name="T2" fmla="*/ 5572 w 5678"/>
                <a:gd name="T3" fmla="*/ 2673 h 2905"/>
                <a:gd name="T4" fmla="*/ 5520 w 5678"/>
                <a:gd name="T5" fmla="*/ 2531 h 2905"/>
                <a:gd name="T6" fmla="*/ 5465 w 5678"/>
                <a:gd name="T7" fmla="*/ 2389 h 2905"/>
                <a:gd name="T8" fmla="*/ 5413 w 5678"/>
                <a:gd name="T9" fmla="*/ 2247 h 2905"/>
                <a:gd name="T10" fmla="*/ 5359 w 5678"/>
                <a:gd name="T11" fmla="*/ 2105 h 2905"/>
                <a:gd name="T12" fmla="*/ 5307 w 5678"/>
                <a:gd name="T13" fmla="*/ 1963 h 2905"/>
                <a:gd name="T14" fmla="*/ 5253 w 5678"/>
                <a:gd name="T15" fmla="*/ 1822 h 2905"/>
                <a:gd name="T16" fmla="*/ 5201 w 5678"/>
                <a:gd name="T17" fmla="*/ 1682 h 2905"/>
                <a:gd name="T18" fmla="*/ 5146 w 5678"/>
                <a:gd name="T19" fmla="*/ 1540 h 2905"/>
                <a:gd name="T20" fmla="*/ 5092 w 5678"/>
                <a:gd name="T21" fmla="*/ 1398 h 2905"/>
                <a:gd name="T22" fmla="*/ 5040 w 5678"/>
                <a:gd name="T23" fmla="*/ 1256 h 2905"/>
                <a:gd name="T24" fmla="*/ 4985 w 5678"/>
                <a:gd name="T25" fmla="*/ 1114 h 2905"/>
                <a:gd name="T26" fmla="*/ 4933 w 5678"/>
                <a:gd name="T27" fmla="*/ 972 h 2905"/>
                <a:gd name="T28" fmla="*/ 4905 w 5678"/>
                <a:gd name="T29" fmla="*/ 845 h 2905"/>
                <a:gd name="T30" fmla="*/ 4765 w 5678"/>
                <a:gd name="T31" fmla="*/ 807 h 2905"/>
                <a:gd name="T32" fmla="*/ 4626 w 5678"/>
                <a:gd name="T33" fmla="*/ 750 h 2905"/>
                <a:gd name="T34" fmla="*/ 4484 w 5678"/>
                <a:gd name="T35" fmla="*/ 693 h 2905"/>
                <a:gd name="T36" fmla="*/ 4345 w 5678"/>
                <a:gd name="T37" fmla="*/ 637 h 2905"/>
                <a:gd name="T38" fmla="*/ 4205 w 5678"/>
                <a:gd name="T39" fmla="*/ 580 h 2905"/>
                <a:gd name="T40" fmla="*/ 4063 w 5678"/>
                <a:gd name="T41" fmla="*/ 523 h 2905"/>
                <a:gd name="T42" fmla="*/ 3924 w 5678"/>
                <a:gd name="T43" fmla="*/ 466 h 2905"/>
                <a:gd name="T44" fmla="*/ 3784 w 5678"/>
                <a:gd name="T45" fmla="*/ 410 h 2905"/>
                <a:gd name="T46" fmla="*/ 3642 w 5678"/>
                <a:gd name="T47" fmla="*/ 353 h 2905"/>
                <a:gd name="T48" fmla="*/ 3503 w 5678"/>
                <a:gd name="T49" fmla="*/ 296 h 2905"/>
                <a:gd name="T50" fmla="*/ 3363 w 5678"/>
                <a:gd name="T51" fmla="*/ 239 h 2905"/>
                <a:gd name="T52" fmla="*/ 3224 w 5678"/>
                <a:gd name="T53" fmla="*/ 182 h 2905"/>
                <a:gd name="T54" fmla="*/ 3082 w 5678"/>
                <a:gd name="T55" fmla="*/ 126 h 2905"/>
                <a:gd name="T56" fmla="*/ 2942 w 5678"/>
                <a:gd name="T57" fmla="*/ 69 h 2905"/>
                <a:gd name="T58" fmla="*/ 2807 w 5678"/>
                <a:gd name="T59" fmla="*/ 19 h 2905"/>
                <a:gd name="T60" fmla="*/ 2666 w 5678"/>
                <a:gd name="T61" fmla="*/ 71 h 2905"/>
                <a:gd name="T62" fmla="*/ 2524 w 5678"/>
                <a:gd name="T63" fmla="*/ 123 h 2905"/>
                <a:gd name="T64" fmla="*/ 2382 w 5678"/>
                <a:gd name="T65" fmla="*/ 175 h 2905"/>
                <a:gd name="T66" fmla="*/ 2240 w 5678"/>
                <a:gd name="T67" fmla="*/ 227 h 2905"/>
                <a:gd name="T68" fmla="*/ 2098 w 5678"/>
                <a:gd name="T69" fmla="*/ 279 h 2905"/>
                <a:gd name="T70" fmla="*/ 1956 w 5678"/>
                <a:gd name="T71" fmla="*/ 331 h 2905"/>
                <a:gd name="T72" fmla="*/ 1814 w 5678"/>
                <a:gd name="T73" fmla="*/ 384 h 2905"/>
                <a:gd name="T74" fmla="*/ 1672 w 5678"/>
                <a:gd name="T75" fmla="*/ 436 h 2905"/>
                <a:gd name="T76" fmla="*/ 1530 w 5678"/>
                <a:gd name="T77" fmla="*/ 488 h 2905"/>
                <a:gd name="T78" fmla="*/ 1389 w 5678"/>
                <a:gd name="T79" fmla="*/ 540 h 2905"/>
                <a:gd name="T80" fmla="*/ 1247 w 5678"/>
                <a:gd name="T81" fmla="*/ 594 h 2905"/>
                <a:gd name="T82" fmla="*/ 1105 w 5678"/>
                <a:gd name="T83" fmla="*/ 646 h 2905"/>
                <a:gd name="T84" fmla="*/ 963 w 5678"/>
                <a:gd name="T85" fmla="*/ 698 h 2905"/>
                <a:gd name="T86" fmla="*/ 821 w 5678"/>
                <a:gd name="T87" fmla="*/ 750 h 2905"/>
                <a:gd name="T88" fmla="*/ 745 w 5678"/>
                <a:gd name="T89" fmla="*/ 859 h 2905"/>
                <a:gd name="T90" fmla="*/ 693 w 5678"/>
                <a:gd name="T91" fmla="*/ 1001 h 2905"/>
                <a:gd name="T92" fmla="*/ 641 w 5678"/>
                <a:gd name="T93" fmla="*/ 1143 h 2905"/>
                <a:gd name="T94" fmla="*/ 587 w 5678"/>
                <a:gd name="T95" fmla="*/ 1285 h 2905"/>
                <a:gd name="T96" fmla="*/ 535 w 5678"/>
                <a:gd name="T97" fmla="*/ 1427 h 2905"/>
                <a:gd name="T98" fmla="*/ 480 w 5678"/>
                <a:gd name="T99" fmla="*/ 1568 h 2905"/>
                <a:gd name="T100" fmla="*/ 428 w 5678"/>
                <a:gd name="T101" fmla="*/ 1710 h 2905"/>
                <a:gd name="T102" fmla="*/ 376 w 5678"/>
                <a:gd name="T103" fmla="*/ 1852 h 2905"/>
                <a:gd name="T104" fmla="*/ 322 w 5678"/>
                <a:gd name="T105" fmla="*/ 1994 h 2905"/>
                <a:gd name="T106" fmla="*/ 270 w 5678"/>
                <a:gd name="T107" fmla="*/ 2136 h 2905"/>
                <a:gd name="T108" fmla="*/ 218 w 5678"/>
                <a:gd name="T109" fmla="*/ 2278 h 2905"/>
                <a:gd name="T110" fmla="*/ 164 w 5678"/>
                <a:gd name="T111" fmla="*/ 2420 h 2905"/>
                <a:gd name="T112" fmla="*/ 112 w 5678"/>
                <a:gd name="T113" fmla="*/ 2562 h 2905"/>
                <a:gd name="T114" fmla="*/ 60 w 5678"/>
                <a:gd name="T115" fmla="*/ 2704 h 29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5678" h="2905">
                  <a:moveTo>
                    <a:pt x="5652" y="2886"/>
                  </a:moveTo>
                  <a:lnTo>
                    <a:pt x="5662" y="2905"/>
                  </a:lnTo>
                  <a:lnTo>
                    <a:pt x="5678" y="2900"/>
                  </a:lnTo>
                  <a:lnTo>
                    <a:pt x="5671" y="2879"/>
                  </a:lnTo>
                  <a:lnTo>
                    <a:pt x="5652" y="2886"/>
                  </a:lnTo>
                  <a:close/>
                  <a:moveTo>
                    <a:pt x="5626" y="2815"/>
                  </a:moveTo>
                  <a:lnTo>
                    <a:pt x="5640" y="2850"/>
                  </a:lnTo>
                  <a:lnTo>
                    <a:pt x="5657" y="2843"/>
                  </a:lnTo>
                  <a:lnTo>
                    <a:pt x="5643" y="2808"/>
                  </a:lnTo>
                  <a:lnTo>
                    <a:pt x="5626" y="2815"/>
                  </a:lnTo>
                  <a:close/>
                  <a:moveTo>
                    <a:pt x="5600" y="2744"/>
                  </a:moveTo>
                  <a:lnTo>
                    <a:pt x="5612" y="2779"/>
                  </a:lnTo>
                  <a:lnTo>
                    <a:pt x="5631" y="2772"/>
                  </a:lnTo>
                  <a:lnTo>
                    <a:pt x="5617" y="2737"/>
                  </a:lnTo>
                  <a:lnTo>
                    <a:pt x="5600" y="2744"/>
                  </a:lnTo>
                  <a:close/>
                  <a:moveTo>
                    <a:pt x="5572" y="2673"/>
                  </a:moveTo>
                  <a:lnTo>
                    <a:pt x="5586" y="2708"/>
                  </a:lnTo>
                  <a:lnTo>
                    <a:pt x="5605" y="2701"/>
                  </a:lnTo>
                  <a:lnTo>
                    <a:pt x="5591" y="2666"/>
                  </a:lnTo>
                  <a:lnTo>
                    <a:pt x="5572" y="2673"/>
                  </a:lnTo>
                  <a:close/>
                  <a:moveTo>
                    <a:pt x="5546" y="2602"/>
                  </a:moveTo>
                  <a:lnTo>
                    <a:pt x="5560" y="2638"/>
                  </a:lnTo>
                  <a:lnTo>
                    <a:pt x="5577" y="2630"/>
                  </a:lnTo>
                  <a:lnTo>
                    <a:pt x="5565" y="2595"/>
                  </a:lnTo>
                  <a:lnTo>
                    <a:pt x="5546" y="2602"/>
                  </a:lnTo>
                  <a:close/>
                  <a:moveTo>
                    <a:pt x="5520" y="2531"/>
                  </a:moveTo>
                  <a:lnTo>
                    <a:pt x="5532" y="2567"/>
                  </a:lnTo>
                  <a:lnTo>
                    <a:pt x="5551" y="2559"/>
                  </a:lnTo>
                  <a:lnTo>
                    <a:pt x="5536" y="2524"/>
                  </a:lnTo>
                  <a:lnTo>
                    <a:pt x="5520" y="2531"/>
                  </a:lnTo>
                  <a:close/>
                  <a:moveTo>
                    <a:pt x="5494" y="2460"/>
                  </a:moveTo>
                  <a:lnTo>
                    <a:pt x="5506" y="2496"/>
                  </a:lnTo>
                  <a:lnTo>
                    <a:pt x="5525" y="2489"/>
                  </a:lnTo>
                  <a:lnTo>
                    <a:pt x="5510" y="2453"/>
                  </a:lnTo>
                  <a:lnTo>
                    <a:pt x="5494" y="2460"/>
                  </a:lnTo>
                  <a:close/>
                  <a:moveTo>
                    <a:pt x="5465" y="2389"/>
                  </a:moveTo>
                  <a:lnTo>
                    <a:pt x="5480" y="2425"/>
                  </a:lnTo>
                  <a:lnTo>
                    <a:pt x="5496" y="2418"/>
                  </a:lnTo>
                  <a:lnTo>
                    <a:pt x="5484" y="2382"/>
                  </a:lnTo>
                  <a:lnTo>
                    <a:pt x="5465" y="2389"/>
                  </a:lnTo>
                  <a:close/>
                  <a:moveTo>
                    <a:pt x="5439" y="2318"/>
                  </a:moveTo>
                  <a:lnTo>
                    <a:pt x="5454" y="2354"/>
                  </a:lnTo>
                  <a:lnTo>
                    <a:pt x="5470" y="2347"/>
                  </a:lnTo>
                  <a:lnTo>
                    <a:pt x="5458" y="2311"/>
                  </a:lnTo>
                  <a:lnTo>
                    <a:pt x="5439" y="2318"/>
                  </a:lnTo>
                  <a:close/>
                  <a:moveTo>
                    <a:pt x="5413" y="2247"/>
                  </a:moveTo>
                  <a:lnTo>
                    <a:pt x="5425" y="2283"/>
                  </a:lnTo>
                  <a:lnTo>
                    <a:pt x="5444" y="2276"/>
                  </a:lnTo>
                  <a:lnTo>
                    <a:pt x="5430" y="2240"/>
                  </a:lnTo>
                  <a:lnTo>
                    <a:pt x="5413" y="2247"/>
                  </a:lnTo>
                  <a:close/>
                  <a:moveTo>
                    <a:pt x="5385" y="2176"/>
                  </a:moveTo>
                  <a:lnTo>
                    <a:pt x="5399" y="2212"/>
                  </a:lnTo>
                  <a:lnTo>
                    <a:pt x="5418" y="2205"/>
                  </a:lnTo>
                  <a:lnTo>
                    <a:pt x="5404" y="2169"/>
                  </a:lnTo>
                  <a:lnTo>
                    <a:pt x="5385" y="2176"/>
                  </a:lnTo>
                  <a:close/>
                  <a:moveTo>
                    <a:pt x="5359" y="2105"/>
                  </a:moveTo>
                  <a:lnTo>
                    <a:pt x="5373" y="2141"/>
                  </a:lnTo>
                  <a:lnTo>
                    <a:pt x="5390" y="2134"/>
                  </a:lnTo>
                  <a:lnTo>
                    <a:pt x="5378" y="2098"/>
                  </a:lnTo>
                  <a:lnTo>
                    <a:pt x="5359" y="2105"/>
                  </a:lnTo>
                  <a:close/>
                  <a:moveTo>
                    <a:pt x="5333" y="2034"/>
                  </a:moveTo>
                  <a:lnTo>
                    <a:pt x="5347" y="2070"/>
                  </a:lnTo>
                  <a:lnTo>
                    <a:pt x="5364" y="2063"/>
                  </a:lnTo>
                  <a:lnTo>
                    <a:pt x="5350" y="2027"/>
                  </a:lnTo>
                  <a:lnTo>
                    <a:pt x="5333" y="2034"/>
                  </a:lnTo>
                  <a:close/>
                  <a:moveTo>
                    <a:pt x="5307" y="1963"/>
                  </a:moveTo>
                  <a:lnTo>
                    <a:pt x="5319" y="1999"/>
                  </a:lnTo>
                  <a:lnTo>
                    <a:pt x="5338" y="1992"/>
                  </a:lnTo>
                  <a:lnTo>
                    <a:pt x="5324" y="1959"/>
                  </a:lnTo>
                  <a:lnTo>
                    <a:pt x="5307" y="1963"/>
                  </a:lnTo>
                  <a:close/>
                  <a:moveTo>
                    <a:pt x="5279" y="1892"/>
                  </a:moveTo>
                  <a:lnTo>
                    <a:pt x="5293" y="1928"/>
                  </a:lnTo>
                  <a:lnTo>
                    <a:pt x="5309" y="1923"/>
                  </a:lnTo>
                  <a:lnTo>
                    <a:pt x="5298" y="1888"/>
                  </a:lnTo>
                  <a:lnTo>
                    <a:pt x="5279" y="1892"/>
                  </a:lnTo>
                  <a:close/>
                  <a:moveTo>
                    <a:pt x="5253" y="1822"/>
                  </a:moveTo>
                  <a:lnTo>
                    <a:pt x="5267" y="1857"/>
                  </a:lnTo>
                  <a:lnTo>
                    <a:pt x="5283" y="1852"/>
                  </a:lnTo>
                  <a:lnTo>
                    <a:pt x="5272" y="1817"/>
                  </a:lnTo>
                  <a:lnTo>
                    <a:pt x="5253" y="1822"/>
                  </a:lnTo>
                  <a:close/>
                  <a:moveTo>
                    <a:pt x="5227" y="1751"/>
                  </a:moveTo>
                  <a:lnTo>
                    <a:pt x="5238" y="1786"/>
                  </a:lnTo>
                  <a:lnTo>
                    <a:pt x="5257" y="1781"/>
                  </a:lnTo>
                  <a:lnTo>
                    <a:pt x="5243" y="1746"/>
                  </a:lnTo>
                  <a:lnTo>
                    <a:pt x="5227" y="1751"/>
                  </a:lnTo>
                  <a:close/>
                  <a:moveTo>
                    <a:pt x="5201" y="1682"/>
                  </a:moveTo>
                  <a:lnTo>
                    <a:pt x="5212" y="1717"/>
                  </a:lnTo>
                  <a:lnTo>
                    <a:pt x="5231" y="1710"/>
                  </a:lnTo>
                  <a:lnTo>
                    <a:pt x="5217" y="1675"/>
                  </a:lnTo>
                  <a:lnTo>
                    <a:pt x="5201" y="1682"/>
                  </a:lnTo>
                  <a:close/>
                  <a:moveTo>
                    <a:pt x="5172" y="1611"/>
                  </a:moveTo>
                  <a:lnTo>
                    <a:pt x="5186" y="1647"/>
                  </a:lnTo>
                  <a:lnTo>
                    <a:pt x="5203" y="1639"/>
                  </a:lnTo>
                  <a:lnTo>
                    <a:pt x="5191" y="1604"/>
                  </a:lnTo>
                  <a:lnTo>
                    <a:pt x="5172" y="1611"/>
                  </a:lnTo>
                  <a:close/>
                  <a:moveTo>
                    <a:pt x="5146" y="1540"/>
                  </a:moveTo>
                  <a:lnTo>
                    <a:pt x="5160" y="1576"/>
                  </a:lnTo>
                  <a:lnTo>
                    <a:pt x="5177" y="1568"/>
                  </a:lnTo>
                  <a:lnTo>
                    <a:pt x="5163" y="1533"/>
                  </a:lnTo>
                  <a:lnTo>
                    <a:pt x="5146" y="1540"/>
                  </a:lnTo>
                  <a:close/>
                  <a:moveTo>
                    <a:pt x="5120" y="1469"/>
                  </a:moveTo>
                  <a:lnTo>
                    <a:pt x="5132" y="1505"/>
                  </a:lnTo>
                  <a:lnTo>
                    <a:pt x="5151" y="1498"/>
                  </a:lnTo>
                  <a:lnTo>
                    <a:pt x="5137" y="1462"/>
                  </a:lnTo>
                  <a:lnTo>
                    <a:pt x="5120" y="1469"/>
                  </a:lnTo>
                  <a:close/>
                  <a:moveTo>
                    <a:pt x="5092" y="1398"/>
                  </a:moveTo>
                  <a:lnTo>
                    <a:pt x="5106" y="1434"/>
                  </a:lnTo>
                  <a:lnTo>
                    <a:pt x="5125" y="1427"/>
                  </a:lnTo>
                  <a:lnTo>
                    <a:pt x="5111" y="1391"/>
                  </a:lnTo>
                  <a:lnTo>
                    <a:pt x="5092" y="1398"/>
                  </a:lnTo>
                  <a:close/>
                  <a:moveTo>
                    <a:pt x="5066" y="1327"/>
                  </a:moveTo>
                  <a:lnTo>
                    <a:pt x="5080" y="1363"/>
                  </a:lnTo>
                  <a:lnTo>
                    <a:pt x="5097" y="1356"/>
                  </a:lnTo>
                  <a:lnTo>
                    <a:pt x="5085" y="1320"/>
                  </a:lnTo>
                  <a:lnTo>
                    <a:pt x="5066" y="1327"/>
                  </a:lnTo>
                  <a:close/>
                  <a:moveTo>
                    <a:pt x="5040" y="1256"/>
                  </a:moveTo>
                  <a:lnTo>
                    <a:pt x="5054" y="1292"/>
                  </a:lnTo>
                  <a:lnTo>
                    <a:pt x="5071" y="1285"/>
                  </a:lnTo>
                  <a:lnTo>
                    <a:pt x="5056" y="1249"/>
                  </a:lnTo>
                  <a:lnTo>
                    <a:pt x="5040" y="1256"/>
                  </a:lnTo>
                  <a:close/>
                  <a:moveTo>
                    <a:pt x="5014" y="1185"/>
                  </a:moveTo>
                  <a:lnTo>
                    <a:pt x="5026" y="1221"/>
                  </a:lnTo>
                  <a:lnTo>
                    <a:pt x="5045" y="1214"/>
                  </a:lnTo>
                  <a:lnTo>
                    <a:pt x="5030" y="1178"/>
                  </a:lnTo>
                  <a:lnTo>
                    <a:pt x="5014" y="1185"/>
                  </a:lnTo>
                  <a:close/>
                  <a:moveTo>
                    <a:pt x="4985" y="1114"/>
                  </a:moveTo>
                  <a:lnTo>
                    <a:pt x="5000" y="1150"/>
                  </a:lnTo>
                  <a:lnTo>
                    <a:pt x="5016" y="1143"/>
                  </a:lnTo>
                  <a:lnTo>
                    <a:pt x="5004" y="1107"/>
                  </a:lnTo>
                  <a:lnTo>
                    <a:pt x="4985" y="1114"/>
                  </a:lnTo>
                  <a:close/>
                  <a:moveTo>
                    <a:pt x="4959" y="1043"/>
                  </a:moveTo>
                  <a:lnTo>
                    <a:pt x="4974" y="1079"/>
                  </a:lnTo>
                  <a:lnTo>
                    <a:pt x="4990" y="1072"/>
                  </a:lnTo>
                  <a:lnTo>
                    <a:pt x="4978" y="1036"/>
                  </a:lnTo>
                  <a:lnTo>
                    <a:pt x="4959" y="1043"/>
                  </a:lnTo>
                  <a:close/>
                  <a:moveTo>
                    <a:pt x="4933" y="972"/>
                  </a:moveTo>
                  <a:lnTo>
                    <a:pt x="4945" y="1008"/>
                  </a:lnTo>
                  <a:lnTo>
                    <a:pt x="4964" y="1001"/>
                  </a:lnTo>
                  <a:lnTo>
                    <a:pt x="4950" y="965"/>
                  </a:lnTo>
                  <a:lnTo>
                    <a:pt x="4933" y="972"/>
                  </a:lnTo>
                  <a:close/>
                  <a:moveTo>
                    <a:pt x="4907" y="901"/>
                  </a:moveTo>
                  <a:lnTo>
                    <a:pt x="4919" y="937"/>
                  </a:lnTo>
                  <a:lnTo>
                    <a:pt x="4938" y="930"/>
                  </a:lnTo>
                  <a:lnTo>
                    <a:pt x="4924" y="894"/>
                  </a:lnTo>
                  <a:lnTo>
                    <a:pt x="4907" y="901"/>
                  </a:lnTo>
                  <a:close/>
                  <a:moveTo>
                    <a:pt x="4870" y="849"/>
                  </a:moveTo>
                  <a:lnTo>
                    <a:pt x="4891" y="859"/>
                  </a:lnTo>
                  <a:lnTo>
                    <a:pt x="4893" y="866"/>
                  </a:lnTo>
                  <a:lnTo>
                    <a:pt x="4910" y="859"/>
                  </a:lnTo>
                  <a:lnTo>
                    <a:pt x="4905" y="845"/>
                  </a:lnTo>
                  <a:lnTo>
                    <a:pt x="4877" y="833"/>
                  </a:lnTo>
                  <a:lnTo>
                    <a:pt x="4870" y="849"/>
                  </a:lnTo>
                  <a:lnTo>
                    <a:pt x="4870" y="849"/>
                  </a:lnTo>
                  <a:close/>
                  <a:moveTo>
                    <a:pt x="4801" y="821"/>
                  </a:moveTo>
                  <a:lnTo>
                    <a:pt x="4836" y="835"/>
                  </a:lnTo>
                  <a:lnTo>
                    <a:pt x="4844" y="819"/>
                  </a:lnTo>
                  <a:lnTo>
                    <a:pt x="4808" y="805"/>
                  </a:lnTo>
                  <a:lnTo>
                    <a:pt x="4801" y="821"/>
                  </a:lnTo>
                  <a:close/>
                  <a:moveTo>
                    <a:pt x="4730" y="793"/>
                  </a:moveTo>
                  <a:lnTo>
                    <a:pt x="4765" y="807"/>
                  </a:lnTo>
                  <a:lnTo>
                    <a:pt x="4773" y="790"/>
                  </a:lnTo>
                  <a:lnTo>
                    <a:pt x="4737" y="776"/>
                  </a:lnTo>
                  <a:lnTo>
                    <a:pt x="4730" y="793"/>
                  </a:lnTo>
                  <a:close/>
                  <a:moveTo>
                    <a:pt x="4659" y="764"/>
                  </a:moveTo>
                  <a:lnTo>
                    <a:pt x="4695" y="778"/>
                  </a:lnTo>
                  <a:lnTo>
                    <a:pt x="4702" y="762"/>
                  </a:lnTo>
                  <a:lnTo>
                    <a:pt x="4666" y="748"/>
                  </a:lnTo>
                  <a:lnTo>
                    <a:pt x="4659" y="764"/>
                  </a:lnTo>
                  <a:close/>
                  <a:moveTo>
                    <a:pt x="4590" y="736"/>
                  </a:moveTo>
                  <a:lnTo>
                    <a:pt x="4626" y="750"/>
                  </a:lnTo>
                  <a:lnTo>
                    <a:pt x="4633" y="734"/>
                  </a:lnTo>
                  <a:lnTo>
                    <a:pt x="4598" y="719"/>
                  </a:lnTo>
                  <a:lnTo>
                    <a:pt x="4590" y="736"/>
                  </a:lnTo>
                  <a:close/>
                  <a:moveTo>
                    <a:pt x="4520" y="708"/>
                  </a:moveTo>
                  <a:lnTo>
                    <a:pt x="4555" y="722"/>
                  </a:lnTo>
                  <a:lnTo>
                    <a:pt x="4562" y="705"/>
                  </a:lnTo>
                  <a:lnTo>
                    <a:pt x="4527" y="691"/>
                  </a:lnTo>
                  <a:lnTo>
                    <a:pt x="4520" y="708"/>
                  </a:lnTo>
                  <a:close/>
                  <a:moveTo>
                    <a:pt x="4449" y="679"/>
                  </a:moveTo>
                  <a:lnTo>
                    <a:pt x="4484" y="693"/>
                  </a:lnTo>
                  <a:lnTo>
                    <a:pt x="4491" y="677"/>
                  </a:lnTo>
                  <a:lnTo>
                    <a:pt x="4456" y="663"/>
                  </a:lnTo>
                  <a:lnTo>
                    <a:pt x="4449" y="679"/>
                  </a:lnTo>
                  <a:close/>
                  <a:moveTo>
                    <a:pt x="4380" y="651"/>
                  </a:moveTo>
                  <a:lnTo>
                    <a:pt x="4416" y="665"/>
                  </a:lnTo>
                  <a:lnTo>
                    <a:pt x="4423" y="648"/>
                  </a:lnTo>
                  <a:lnTo>
                    <a:pt x="4387" y="634"/>
                  </a:lnTo>
                  <a:lnTo>
                    <a:pt x="4380" y="651"/>
                  </a:lnTo>
                  <a:close/>
                  <a:moveTo>
                    <a:pt x="4309" y="622"/>
                  </a:moveTo>
                  <a:lnTo>
                    <a:pt x="4345" y="637"/>
                  </a:lnTo>
                  <a:lnTo>
                    <a:pt x="4352" y="620"/>
                  </a:lnTo>
                  <a:lnTo>
                    <a:pt x="4316" y="606"/>
                  </a:lnTo>
                  <a:lnTo>
                    <a:pt x="4309" y="622"/>
                  </a:lnTo>
                  <a:close/>
                  <a:moveTo>
                    <a:pt x="4238" y="594"/>
                  </a:moveTo>
                  <a:lnTo>
                    <a:pt x="4274" y="608"/>
                  </a:lnTo>
                  <a:lnTo>
                    <a:pt x="4281" y="592"/>
                  </a:lnTo>
                  <a:lnTo>
                    <a:pt x="4245" y="577"/>
                  </a:lnTo>
                  <a:lnTo>
                    <a:pt x="4238" y="594"/>
                  </a:lnTo>
                  <a:close/>
                  <a:moveTo>
                    <a:pt x="4170" y="566"/>
                  </a:moveTo>
                  <a:lnTo>
                    <a:pt x="4205" y="580"/>
                  </a:lnTo>
                  <a:lnTo>
                    <a:pt x="4212" y="563"/>
                  </a:lnTo>
                  <a:lnTo>
                    <a:pt x="4177" y="549"/>
                  </a:lnTo>
                  <a:lnTo>
                    <a:pt x="4170" y="566"/>
                  </a:lnTo>
                  <a:close/>
                  <a:moveTo>
                    <a:pt x="4099" y="537"/>
                  </a:moveTo>
                  <a:lnTo>
                    <a:pt x="4134" y="551"/>
                  </a:lnTo>
                  <a:lnTo>
                    <a:pt x="4141" y="535"/>
                  </a:lnTo>
                  <a:lnTo>
                    <a:pt x="4106" y="521"/>
                  </a:lnTo>
                  <a:lnTo>
                    <a:pt x="4099" y="537"/>
                  </a:lnTo>
                  <a:close/>
                  <a:moveTo>
                    <a:pt x="4030" y="509"/>
                  </a:moveTo>
                  <a:lnTo>
                    <a:pt x="4063" y="523"/>
                  </a:lnTo>
                  <a:lnTo>
                    <a:pt x="4070" y="507"/>
                  </a:lnTo>
                  <a:lnTo>
                    <a:pt x="4037" y="492"/>
                  </a:lnTo>
                  <a:lnTo>
                    <a:pt x="4030" y="509"/>
                  </a:lnTo>
                  <a:close/>
                  <a:moveTo>
                    <a:pt x="3959" y="480"/>
                  </a:moveTo>
                  <a:lnTo>
                    <a:pt x="3995" y="495"/>
                  </a:lnTo>
                  <a:lnTo>
                    <a:pt x="4002" y="478"/>
                  </a:lnTo>
                  <a:lnTo>
                    <a:pt x="3966" y="464"/>
                  </a:lnTo>
                  <a:lnTo>
                    <a:pt x="3959" y="480"/>
                  </a:lnTo>
                  <a:close/>
                  <a:moveTo>
                    <a:pt x="3888" y="452"/>
                  </a:moveTo>
                  <a:lnTo>
                    <a:pt x="3924" y="466"/>
                  </a:lnTo>
                  <a:lnTo>
                    <a:pt x="3931" y="450"/>
                  </a:lnTo>
                  <a:lnTo>
                    <a:pt x="3895" y="436"/>
                  </a:lnTo>
                  <a:lnTo>
                    <a:pt x="3888" y="452"/>
                  </a:lnTo>
                  <a:close/>
                  <a:moveTo>
                    <a:pt x="3820" y="424"/>
                  </a:moveTo>
                  <a:lnTo>
                    <a:pt x="3853" y="438"/>
                  </a:lnTo>
                  <a:lnTo>
                    <a:pt x="3860" y="421"/>
                  </a:lnTo>
                  <a:lnTo>
                    <a:pt x="3827" y="407"/>
                  </a:lnTo>
                  <a:lnTo>
                    <a:pt x="3820" y="424"/>
                  </a:lnTo>
                  <a:close/>
                  <a:moveTo>
                    <a:pt x="3749" y="395"/>
                  </a:moveTo>
                  <a:lnTo>
                    <a:pt x="3784" y="410"/>
                  </a:lnTo>
                  <a:lnTo>
                    <a:pt x="3791" y="393"/>
                  </a:lnTo>
                  <a:lnTo>
                    <a:pt x="3756" y="379"/>
                  </a:lnTo>
                  <a:lnTo>
                    <a:pt x="3749" y="395"/>
                  </a:lnTo>
                  <a:close/>
                  <a:moveTo>
                    <a:pt x="3678" y="367"/>
                  </a:moveTo>
                  <a:lnTo>
                    <a:pt x="3713" y="381"/>
                  </a:lnTo>
                  <a:lnTo>
                    <a:pt x="3720" y="365"/>
                  </a:lnTo>
                  <a:lnTo>
                    <a:pt x="3685" y="348"/>
                  </a:lnTo>
                  <a:lnTo>
                    <a:pt x="3678" y="367"/>
                  </a:lnTo>
                  <a:close/>
                  <a:moveTo>
                    <a:pt x="3609" y="339"/>
                  </a:moveTo>
                  <a:lnTo>
                    <a:pt x="3642" y="353"/>
                  </a:lnTo>
                  <a:lnTo>
                    <a:pt x="3649" y="334"/>
                  </a:lnTo>
                  <a:lnTo>
                    <a:pt x="3616" y="320"/>
                  </a:lnTo>
                  <a:lnTo>
                    <a:pt x="3609" y="339"/>
                  </a:lnTo>
                  <a:close/>
                  <a:moveTo>
                    <a:pt x="3538" y="310"/>
                  </a:moveTo>
                  <a:lnTo>
                    <a:pt x="3574" y="324"/>
                  </a:lnTo>
                  <a:lnTo>
                    <a:pt x="3581" y="305"/>
                  </a:lnTo>
                  <a:lnTo>
                    <a:pt x="3545" y="291"/>
                  </a:lnTo>
                  <a:lnTo>
                    <a:pt x="3538" y="310"/>
                  </a:lnTo>
                  <a:close/>
                  <a:moveTo>
                    <a:pt x="3467" y="282"/>
                  </a:moveTo>
                  <a:lnTo>
                    <a:pt x="3503" y="296"/>
                  </a:lnTo>
                  <a:lnTo>
                    <a:pt x="3510" y="277"/>
                  </a:lnTo>
                  <a:lnTo>
                    <a:pt x="3474" y="263"/>
                  </a:lnTo>
                  <a:lnTo>
                    <a:pt x="3467" y="282"/>
                  </a:lnTo>
                  <a:close/>
                  <a:moveTo>
                    <a:pt x="3399" y="253"/>
                  </a:moveTo>
                  <a:lnTo>
                    <a:pt x="3432" y="268"/>
                  </a:lnTo>
                  <a:lnTo>
                    <a:pt x="3439" y="249"/>
                  </a:lnTo>
                  <a:lnTo>
                    <a:pt x="3406" y="235"/>
                  </a:lnTo>
                  <a:lnTo>
                    <a:pt x="3399" y="253"/>
                  </a:lnTo>
                  <a:close/>
                  <a:moveTo>
                    <a:pt x="3328" y="225"/>
                  </a:moveTo>
                  <a:lnTo>
                    <a:pt x="3363" y="239"/>
                  </a:lnTo>
                  <a:lnTo>
                    <a:pt x="3370" y="220"/>
                  </a:lnTo>
                  <a:lnTo>
                    <a:pt x="3335" y="206"/>
                  </a:lnTo>
                  <a:lnTo>
                    <a:pt x="3328" y="225"/>
                  </a:lnTo>
                  <a:close/>
                  <a:moveTo>
                    <a:pt x="3257" y="197"/>
                  </a:moveTo>
                  <a:lnTo>
                    <a:pt x="3292" y="211"/>
                  </a:lnTo>
                  <a:lnTo>
                    <a:pt x="3299" y="192"/>
                  </a:lnTo>
                  <a:lnTo>
                    <a:pt x="3264" y="178"/>
                  </a:lnTo>
                  <a:lnTo>
                    <a:pt x="3257" y="197"/>
                  </a:lnTo>
                  <a:close/>
                  <a:moveTo>
                    <a:pt x="3188" y="168"/>
                  </a:moveTo>
                  <a:lnTo>
                    <a:pt x="3224" y="182"/>
                  </a:lnTo>
                  <a:lnTo>
                    <a:pt x="3231" y="164"/>
                  </a:lnTo>
                  <a:lnTo>
                    <a:pt x="3195" y="149"/>
                  </a:lnTo>
                  <a:lnTo>
                    <a:pt x="3188" y="168"/>
                  </a:lnTo>
                  <a:close/>
                  <a:moveTo>
                    <a:pt x="3117" y="140"/>
                  </a:moveTo>
                  <a:lnTo>
                    <a:pt x="3153" y="154"/>
                  </a:lnTo>
                  <a:lnTo>
                    <a:pt x="3160" y="135"/>
                  </a:lnTo>
                  <a:lnTo>
                    <a:pt x="3124" y="121"/>
                  </a:lnTo>
                  <a:lnTo>
                    <a:pt x="3117" y="140"/>
                  </a:lnTo>
                  <a:close/>
                  <a:moveTo>
                    <a:pt x="3046" y="112"/>
                  </a:moveTo>
                  <a:lnTo>
                    <a:pt x="3082" y="126"/>
                  </a:lnTo>
                  <a:lnTo>
                    <a:pt x="3089" y="107"/>
                  </a:lnTo>
                  <a:lnTo>
                    <a:pt x="3053" y="93"/>
                  </a:lnTo>
                  <a:lnTo>
                    <a:pt x="3046" y="112"/>
                  </a:lnTo>
                  <a:close/>
                  <a:moveTo>
                    <a:pt x="2978" y="83"/>
                  </a:moveTo>
                  <a:lnTo>
                    <a:pt x="3013" y="97"/>
                  </a:lnTo>
                  <a:lnTo>
                    <a:pt x="3020" y="78"/>
                  </a:lnTo>
                  <a:lnTo>
                    <a:pt x="2985" y="64"/>
                  </a:lnTo>
                  <a:lnTo>
                    <a:pt x="2978" y="83"/>
                  </a:lnTo>
                  <a:close/>
                  <a:moveTo>
                    <a:pt x="2907" y="55"/>
                  </a:moveTo>
                  <a:lnTo>
                    <a:pt x="2942" y="69"/>
                  </a:lnTo>
                  <a:lnTo>
                    <a:pt x="2949" y="50"/>
                  </a:lnTo>
                  <a:lnTo>
                    <a:pt x="2914" y="36"/>
                  </a:lnTo>
                  <a:lnTo>
                    <a:pt x="2907" y="55"/>
                  </a:lnTo>
                  <a:close/>
                  <a:moveTo>
                    <a:pt x="2836" y="26"/>
                  </a:moveTo>
                  <a:lnTo>
                    <a:pt x="2871" y="41"/>
                  </a:lnTo>
                  <a:lnTo>
                    <a:pt x="2878" y="22"/>
                  </a:lnTo>
                  <a:lnTo>
                    <a:pt x="2843" y="7"/>
                  </a:lnTo>
                  <a:lnTo>
                    <a:pt x="2836" y="26"/>
                  </a:lnTo>
                  <a:close/>
                  <a:moveTo>
                    <a:pt x="2772" y="31"/>
                  </a:moveTo>
                  <a:lnTo>
                    <a:pt x="2807" y="19"/>
                  </a:lnTo>
                  <a:lnTo>
                    <a:pt x="2803" y="0"/>
                  </a:lnTo>
                  <a:lnTo>
                    <a:pt x="2767" y="15"/>
                  </a:lnTo>
                  <a:lnTo>
                    <a:pt x="2772" y="31"/>
                  </a:lnTo>
                  <a:close/>
                  <a:moveTo>
                    <a:pt x="2701" y="57"/>
                  </a:moveTo>
                  <a:lnTo>
                    <a:pt x="2737" y="45"/>
                  </a:lnTo>
                  <a:lnTo>
                    <a:pt x="2732" y="26"/>
                  </a:lnTo>
                  <a:lnTo>
                    <a:pt x="2696" y="41"/>
                  </a:lnTo>
                  <a:lnTo>
                    <a:pt x="2701" y="57"/>
                  </a:lnTo>
                  <a:close/>
                  <a:moveTo>
                    <a:pt x="2630" y="83"/>
                  </a:moveTo>
                  <a:lnTo>
                    <a:pt x="2666" y="71"/>
                  </a:lnTo>
                  <a:lnTo>
                    <a:pt x="2661" y="52"/>
                  </a:lnTo>
                  <a:lnTo>
                    <a:pt x="2625" y="67"/>
                  </a:lnTo>
                  <a:lnTo>
                    <a:pt x="2630" y="83"/>
                  </a:lnTo>
                  <a:close/>
                  <a:moveTo>
                    <a:pt x="2559" y="109"/>
                  </a:moveTo>
                  <a:lnTo>
                    <a:pt x="2595" y="97"/>
                  </a:lnTo>
                  <a:lnTo>
                    <a:pt x="2590" y="78"/>
                  </a:lnTo>
                  <a:lnTo>
                    <a:pt x="2554" y="93"/>
                  </a:lnTo>
                  <a:lnTo>
                    <a:pt x="2559" y="109"/>
                  </a:lnTo>
                  <a:close/>
                  <a:moveTo>
                    <a:pt x="2488" y="135"/>
                  </a:moveTo>
                  <a:lnTo>
                    <a:pt x="2524" y="123"/>
                  </a:lnTo>
                  <a:lnTo>
                    <a:pt x="2519" y="104"/>
                  </a:lnTo>
                  <a:lnTo>
                    <a:pt x="2483" y="119"/>
                  </a:lnTo>
                  <a:lnTo>
                    <a:pt x="2488" y="135"/>
                  </a:lnTo>
                  <a:close/>
                  <a:moveTo>
                    <a:pt x="2417" y="161"/>
                  </a:moveTo>
                  <a:lnTo>
                    <a:pt x="2453" y="149"/>
                  </a:lnTo>
                  <a:lnTo>
                    <a:pt x="2448" y="130"/>
                  </a:lnTo>
                  <a:lnTo>
                    <a:pt x="2413" y="145"/>
                  </a:lnTo>
                  <a:lnTo>
                    <a:pt x="2417" y="161"/>
                  </a:lnTo>
                  <a:close/>
                  <a:moveTo>
                    <a:pt x="2346" y="187"/>
                  </a:moveTo>
                  <a:lnTo>
                    <a:pt x="2382" y="175"/>
                  </a:lnTo>
                  <a:lnTo>
                    <a:pt x="2375" y="156"/>
                  </a:lnTo>
                  <a:lnTo>
                    <a:pt x="2339" y="171"/>
                  </a:lnTo>
                  <a:lnTo>
                    <a:pt x="2346" y="187"/>
                  </a:lnTo>
                  <a:close/>
                  <a:moveTo>
                    <a:pt x="2275" y="213"/>
                  </a:moveTo>
                  <a:lnTo>
                    <a:pt x="2311" y="201"/>
                  </a:lnTo>
                  <a:lnTo>
                    <a:pt x="2304" y="182"/>
                  </a:lnTo>
                  <a:lnTo>
                    <a:pt x="2268" y="197"/>
                  </a:lnTo>
                  <a:lnTo>
                    <a:pt x="2275" y="213"/>
                  </a:lnTo>
                  <a:close/>
                  <a:moveTo>
                    <a:pt x="2204" y="239"/>
                  </a:moveTo>
                  <a:lnTo>
                    <a:pt x="2240" y="227"/>
                  </a:lnTo>
                  <a:lnTo>
                    <a:pt x="2233" y="208"/>
                  </a:lnTo>
                  <a:lnTo>
                    <a:pt x="2197" y="223"/>
                  </a:lnTo>
                  <a:lnTo>
                    <a:pt x="2204" y="239"/>
                  </a:lnTo>
                  <a:close/>
                  <a:moveTo>
                    <a:pt x="2133" y="265"/>
                  </a:moveTo>
                  <a:lnTo>
                    <a:pt x="2169" y="253"/>
                  </a:lnTo>
                  <a:lnTo>
                    <a:pt x="2162" y="235"/>
                  </a:lnTo>
                  <a:lnTo>
                    <a:pt x="2126" y="249"/>
                  </a:lnTo>
                  <a:lnTo>
                    <a:pt x="2133" y="265"/>
                  </a:lnTo>
                  <a:close/>
                  <a:moveTo>
                    <a:pt x="2063" y="294"/>
                  </a:moveTo>
                  <a:lnTo>
                    <a:pt x="2098" y="279"/>
                  </a:lnTo>
                  <a:lnTo>
                    <a:pt x="2091" y="263"/>
                  </a:lnTo>
                  <a:lnTo>
                    <a:pt x="2055" y="275"/>
                  </a:lnTo>
                  <a:lnTo>
                    <a:pt x="2063" y="294"/>
                  </a:lnTo>
                  <a:close/>
                  <a:moveTo>
                    <a:pt x="1992" y="320"/>
                  </a:moveTo>
                  <a:lnTo>
                    <a:pt x="2027" y="305"/>
                  </a:lnTo>
                  <a:lnTo>
                    <a:pt x="2020" y="289"/>
                  </a:lnTo>
                  <a:lnTo>
                    <a:pt x="1985" y="301"/>
                  </a:lnTo>
                  <a:lnTo>
                    <a:pt x="1992" y="320"/>
                  </a:lnTo>
                  <a:close/>
                  <a:moveTo>
                    <a:pt x="1921" y="346"/>
                  </a:moveTo>
                  <a:lnTo>
                    <a:pt x="1956" y="331"/>
                  </a:lnTo>
                  <a:lnTo>
                    <a:pt x="1949" y="315"/>
                  </a:lnTo>
                  <a:lnTo>
                    <a:pt x="1914" y="327"/>
                  </a:lnTo>
                  <a:lnTo>
                    <a:pt x="1921" y="346"/>
                  </a:lnTo>
                  <a:close/>
                  <a:moveTo>
                    <a:pt x="1850" y="372"/>
                  </a:moveTo>
                  <a:lnTo>
                    <a:pt x="1885" y="357"/>
                  </a:lnTo>
                  <a:lnTo>
                    <a:pt x="1878" y="341"/>
                  </a:lnTo>
                  <a:lnTo>
                    <a:pt x="1843" y="353"/>
                  </a:lnTo>
                  <a:lnTo>
                    <a:pt x="1850" y="372"/>
                  </a:lnTo>
                  <a:close/>
                  <a:moveTo>
                    <a:pt x="1779" y="398"/>
                  </a:moveTo>
                  <a:lnTo>
                    <a:pt x="1814" y="384"/>
                  </a:lnTo>
                  <a:lnTo>
                    <a:pt x="1807" y="367"/>
                  </a:lnTo>
                  <a:lnTo>
                    <a:pt x="1772" y="379"/>
                  </a:lnTo>
                  <a:lnTo>
                    <a:pt x="1779" y="398"/>
                  </a:lnTo>
                  <a:close/>
                  <a:moveTo>
                    <a:pt x="1708" y="424"/>
                  </a:moveTo>
                  <a:lnTo>
                    <a:pt x="1743" y="410"/>
                  </a:lnTo>
                  <a:lnTo>
                    <a:pt x="1736" y="393"/>
                  </a:lnTo>
                  <a:lnTo>
                    <a:pt x="1701" y="405"/>
                  </a:lnTo>
                  <a:lnTo>
                    <a:pt x="1708" y="424"/>
                  </a:lnTo>
                  <a:close/>
                  <a:moveTo>
                    <a:pt x="1637" y="450"/>
                  </a:moveTo>
                  <a:lnTo>
                    <a:pt x="1672" y="436"/>
                  </a:lnTo>
                  <a:lnTo>
                    <a:pt x="1665" y="419"/>
                  </a:lnTo>
                  <a:lnTo>
                    <a:pt x="1630" y="431"/>
                  </a:lnTo>
                  <a:lnTo>
                    <a:pt x="1637" y="450"/>
                  </a:lnTo>
                  <a:close/>
                  <a:moveTo>
                    <a:pt x="1566" y="476"/>
                  </a:moveTo>
                  <a:lnTo>
                    <a:pt x="1601" y="462"/>
                  </a:lnTo>
                  <a:lnTo>
                    <a:pt x="1594" y="445"/>
                  </a:lnTo>
                  <a:lnTo>
                    <a:pt x="1559" y="457"/>
                  </a:lnTo>
                  <a:lnTo>
                    <a:pt x="1566" y="476"/>
                  </a:lnTo>
                  <a:close/>
                  <a:moveTo>
                    <a:pt x="1495" y="502"/>
                  </a:moveTo>
                  <a:lnTo>
                    <a:pt x="1530" y="488"/>
                  </a:lnTo>
                  <a:lnTo>
                    <a:pt x="1523" y="471"/>
                  </a:lnTo>
                  <a:lnTo>
                    <a:pt x="1488" y="483"/>
                  </a:lnTo>
                  <a:lnTo>
                    <a:pt x="1495" y="502"/>
                  </a:lnTo>
                  <a:close/>
                  <a:moveTo>
                    <a:pt x="1424" y="528"/>
                  </a:moveTo>
                  <a:lnTo>
                    <a:pt x="1460" y="514"/>
                  </a:lnTo>
                  <a:lnTo>
                    <a:pt x="1452" y="497"/>
                  </a:lnTo>
                  <a:lnTo>
                    <a:pt x="1417" y="509"/>
                  </a:lnTo>
                  <a:lnTo>
                    <a:pt x="1424" y="528"/>
                  </a:lnTo>
                  <a:close/>
                  <a:moveTo>
                    <a:pt x="1353" y="554"/>
                  </a:moveTo>
                  <a:lnTo>
                    <a:pt x="1389" y="540"/>
                  </a:lnTo>
                  <a:lnTo>
                    <a:pt x="1381" y="523"/>
                  </a:lnTo>
                  <a:lnTo>
                    <a:pt x="1346" y="535"/>
                  </a:lnTo>
                  <a:lnTo>
                    <a:pt x="1353" y="554"/>
                  </a:lnTo>
                  <a:close/>
                  <a:moveTo>
                    <a:pt x="1282" y="580"/>
                  </a:moveTo>
                  <a:lnTo>
                    <a:pt x="1318" y="566"/>
                  </a:lnTo>
                  <a:lnTo>
                    <a:pt x="1311" y="549"/>
                  </a:lnTo>
                  <a:lnTo>
                    <a:pt x="1275" y="563"/>
                  </a:lnTo>
                  <a:lnTo>
                    <a:pt x="1282" y="580"/>
                  </a:lnTo>
                  <a:close/>
                  <a:moveTo>
                    <a:pt x="1211" y="606"/>
                  </a:moveTo>
                  <a:lnTo>
                    <a:pt x="1247" y="594"/>
                  </a:lnTo>
                  <a:lnTo>
                    <a:pt x="1240" y="575"/>
                  </a:lnTo>
                  <a:lnTo>
                    <a:pt x="1204" y="589"/>
                  </a:lnTo>
                  <a:lnTo>
                    <a:pt x="1211" y="606"/>
                  </a:lnTo>
                  <a:close/>
                  <a:moveTo>
                    <a:pt x="1140" y="632"/>
                  </a:moveTo>
                  <a:lnTo>
                    <a:pt x="1176" y="620"/>
                  </a:lnTo>
                  <a:lnTo>
                    <a:pt x="1169" y="601"/>
                  </a:lnTo>
                  <a:lnTo>
                    <a:pt x="1133" y="615"/>
                  </a:lnTo>
                  <a:lnTo>
                    <a:pt x="1140" y="632"/>
                  </a:lnTo>
                  <a:close/>
                  <a:moveTo>
                    <a:pt x="1069" y="658"/>
                  </a:moveTo>
                  <a:lnTo>
                    <a:pt x="1105" y="646"/>
                  </a:lnTo>
                  <a:lnTo>
                    <a:pt x="1098" y="627"/>
                  </a:lnTo>
                  <a:lnTo>
                    <a:pt x="1062" y="641"/>
                  </a:lnTo>
                  <a:lnTo>
                    <a:pt x="1069" y="658"/>
                  </a:lnTo>
                  <a:close/>
                  <a:moveTo>
                    <a:pt x="998" y="684"/>
                  </a:moveTo>
                  <a:lnTo>
                    <a:pt x="1034" y="672"/>
                  </a:lnTo>
                  <a:lnTo>
                    <a:pt x="1027" y="653"/>
                  </a:lnTo>
                  <a:lnTo>
                    <a:pt x="991" y="667"/>
                  </a:lnTo>
                  <a:lnTo>
                    <a:pt x="998" y="684"/>
                  </a:lnTo>
                  <a:close/>
                  <a:moveTo>
                    <a:pt x="927" y="710"/>
                  </a:moveTo>
                  <a:lnTo>
                    <a:pt x="963" y="698"/>
                  </a:lnTo>
                  <a:lnTo>
                    <a:pt x="956" y="679"/>
                  </a:lnTo>
                  <a:lnTo>
                    <a:pt x="920" y="693"/>
                  </a:lnTo>
                  <a:lnTo>
                    <a:pt x="927" y="710"/>
                  </a:lnTo>
                  <a:close/>
                  <a:moveTo>
                    <a:pt x="856" y="736"/>
                  </a:moveTo>
                  <a:lnTo>
                    <a:pt x="892" y="724"/>
                  </a:lnTo>
                  <a:lnTo>
                    <a:pt x="885" y="705"/>
                  </a:lnTo>
                  <a:lnTo>
                    <a:pt x="849" y="719"/>
                  </a:lnTo>
                  <a:lnTo>
                    <a:pt x="856" y="736"/>
                  </a:lnTo>
                  <a:close/>
                  <a:moveTo>
                    <a:pt x="783" y="762"/>
                  </a:moveTo>
                  <a:lnTo>
                    <a:pt x="821" y="750"/>
                  </a:lnTo>
                  <a:lnTo>
                    <a:pt x="814" y="731"/>
                  </a:lnTo>
                  <a:lnTo>
                    <a:pt x="778" y="745"/>
                  </a:lnTo>
                  <a:lnTo>
                    <a:pt x="783" y="762"/>
                  </a:lnTo>
                  <a:close/>
                  <a:moveTo>
                    <a:pt x="760" y="823"/>
                  </a:moveTo>
                  <a:lnTo>
                    <a:pt x="771" y="788"/>
                  </a:lnTo>
                  <a:lnTo>
                    <a:pt x="755" y="781"/>
                  </a:lnTo>
                  <a:lnTo>
                    <a:pt x="741" y="816"/>
                  </a:lnTo>
                  <a:lnTo>
                    <a:pt x="760" y="823"/>
                  </a:lnTo>
                  <a:close/>
                  <a:moveTo>
                    <a:pt x="734" y="894"/>
                  </a:moveTo>
                  <a:lnTo>
                    <a:pt x="745" y="859"/>
                  </a:lnTo>
                  <a:lnTo>
                    <a:pt x="729" y="852"/>
                  </a:lnTo>
                  <a:lnTo>
                    <a:pt x="715" y="887"/>
                  </a:lnTo>
                  <a:lnTo>
                    <a:pt x="734" y="894"/>
                  </a:lnTo>
                  <a:close/>
                  <a:moveTo>
                    <a:pt x="705" y="965"/>
                  </a:moveTo>
                  <a:lnTo>
                    <a:pt x="719" y="930"/>
                  </a:lnTo>
                  <a:lnTo>
                    <a:pt x="703" y="923"/>
                  </a:lnTo>
                  <a:lnTo>
                    <a:pt x="689" y="958"/>
                  </a:lnTo>
                  <a:lnTo>
                    <a:pt x="705" y="965"/>
                  </a:lnTo>
                  <a:close/>
                  <a:moveTo>
                    <a:pt x="679" y="1036"/>
                  </a:moveTo>
                  <a:lnTo>
                    <a:pt x="693" y="1001"/>
                  </a:lnTo>
                  <a:lnTo>
                    <a:pt x="674" y="994"/>
                  </a:lnTo>
                  <a:lnTo>
                    <a:pt x="663" y="1029"/>
                  </a:lnTo>
                  <a:lnTo>
                    <a:pt x="679" y="1036"/>
                  </a:lnTo>
                  <a:close/>
                  <a:moveTo>
                    <a:pt x="653" y="1107"/>
                  </a:moveTo>
                  <a:lnTo>
                    <a:pt x="667" y="1072"/>
                  </a:lnTo>
                  <a:lnTo>
                    <a:pt x="648" y="1065"/>
                  </a:lnTo>
                  <a:lnTo>
                    <a:pt x="637" y="1100"/>
                  </a:lnTo>
                  <a:lnTo>
                    <a:pt x="653" y="1107"/>
                  </a:lnTo>
                  <a:close/>
                  <a:moveTo>
                    <a:pt x="627" y="1178"/>
                  </a:moveTo>
                  <a:lnTo>
                    <a:pt x="641" y="1143"/>
                  </a:lnTo>
                  <a:lnTo>
                    <a:pt x="622" y="1136"/>
                  </a:lnTo>
                  <a:lnTo>
                    <a:pt x="608" y="1171"/>
                  </a:lnTo>
                  <a:lnTo>
                    <a:pt x="627" y="1178"/>
                  </a:lnTo>
                  <a:close/>
                  <a:moveTo>
                    <a:pt x="601" y="1249"/>
                  </a:moveTo>
                  <a:lnTo>
                    <a:pt x="613" y="1214"/>
                  </a:lnTo>
                  <a:lnTo>
                    <a:pt x="596" y="1207"/>
                  </a:lnTo>
                  <a:lnTo>
                    <a:pt x="582" y="1242"/>
                  </a:lnTo>
                  <a:lnTo>
                    <a:pt x="601" y="1249"/>
                  </a:lnTo>
                  <a:close/>
                  <a:moveTo>
                    <a:pt x="575" y="1320"/>
                  </a:moveTo>
                  <a:lnTo>
                    <a:pt x="587" y="1285"/>
                  </a:lnTo>
                  <a:lnTo>
                    <a:pt x="570" y="1278"/>
                  </a:lnTo>
                  <a:lnTo>
                    <a:pt x="556" y="1313"/>
                  </a:lnTo>
                  <a:lnTo>
                    <a:pt x="575" y="1320"/>
                  </a:lnTo>
                  <a:close/>
                  <a:moveTo>
                    <a:pt x="547" y="1391"/>
                  </a:moveTo>
                  <a:lnTo>
                    <a:pt x="561" y="1356"/>
                  </a:lnTo>
                  <a:lnTo>
                    <a:pt x="542" y="1348"/>
                  </a:lnTo>
                  <a:lnTo>
                    <a:pt x="530" y="1384"/>
                  </a:lnTo>
                  <a:lnTo>
                    <a:pt x="547" y="1391"/>
                  </a:lnTo>
                  <a:close/>
                  <a:moveTo>
                    <a:pt x="521" y="1462"/>
                  </a:moveTo>
                  <a:lnTo>
                    <a:pt x="535" y="1427"/>
                  </a:lnTo>
                  <a:lnTo>
                    <a:pt x="516" y="1419"/>
                  </a:lnTo>
                  <a:lnTo>
                    <a:pt x="504" y="1455"/>
                  </a:lnTo>
                  <a:lnTo>
                    <a:pt x="521" y="1462"/>
                  </a:lnTo>
                  <a:close/>
                  <a:moveTo>
                    <a:pt x="495" y="1533"/>
                  </a:moveTo>
                  <a:lnTo>
                    <a:pt x="509" y="1498"/>
                  </a:lnTo>
                  <a:lnTo>
                    <a:pt x="490" y="1490"/>
                  </a:lnTo>
                  <a:lnTo>
                    <a:pt x="478" y="1526"/>
                  </a:lnTo>
                  <a:lnTo>
                    <a:pt x="495" y="1533"/>
                  </a:lnTo>
                  <a:close/>
                  <a:moveTo>
                    <a:pt x="469" y="1604"/>
                  </a:moveTo>
                  <a:lnTo>
                    <a:pt x="480" y="1568"/>
                  </a:lnTo>
                  <a:lnTo>
                    <a:pt x="464" y="1561"/>
                  </a:lnTo>
                  <a:lnTo>
                    <a:pt x="450" y="1597"/>
                  </a:lnTo>
                  <a:lnTo>
                    <a:pt x="469" y="1604"/>
                  </a:lnTo>
                  <a:close/>
                  <a:moveTo>
                    <a:pt x="443" y="1675"/>
                  </a:moveTo>
                  <a:lnTo>
                    <a:pt x="454" y="1639"/>
                  </a:lnTo>
                  <a:lnTo>
                    <a:pt x="438" y="1632"/>
                  </a:lnTo>
                  <a:lnTo>
                    <a:pt x="424" y="1668"/>
                  </a:lnTo>
                  <a:lnTo>
                    <a:pt x="443" y="1675"/>
                  </a:lnTo>
                  <a:close/>
                  <a:moveTo>
                    <a:pt x="417" y="1746"/>
                  </a:moveTo>
                  <a:lnTo>
                    <a:pt x="428" y="1710"/>
                  </a:lnTo>
                  <a:lnTo>
                    <a:pt x="412" y="1703"/>
                  </a:lnTo>
                  <a:lnTo>
                    <a:pt x="398" y="1739"/>
                  </a:lnTo>
                  <a:lnTo>
                    <a:pt x="417" y="1746"/>
                  </a:lnTo>
                  <a:close/>
                  <a:moveTo>
                    <a:pt x="388" y="1817"/>
                  </a:moveTo>
                  <a:lnTo>
                    <a:pt x="402" y="1781"/>
                  </a:lnTo>
                  <a:lnTo>
                    <a:pt x="384" y="1774"/>
                  </a:lnTo>
                  <a:lnTo>
                    <a:pt x="372" y="1810"/>
                  </a:lnTo>
                  <a:lnTo>
                    <a:pt x="388" y="1817"/>
                  </a:lnTo>
                  <a:close/>
                  <a:moveTo>
                    <a:pt x="362" y="1888"/>
                  </a:moveTo>
                  <a:lnTo>
                    <a:pt x="376" y="1852"/>
                  </a:lnTo>
                  <a:lnTo>
                    <a:pt x="358" y="1845"/>
                  </a:lnTo>
                  <a:lnTo>
                    <a:pt x="346" y="1881"/>
                  </a:lnTo>
                  <a:lnTo>
                    <a:pt x="362" y="1888"/>
                  </a:lnTo>
                  <a:close/>
                  <a:moveTo>
                    <a:pt x="336" y="1959"/>
                  </a:moveTo>
                  <a:lnTo>
                    <a:pt x="350" y="1923"/>
                  </a:lnTo>
                  <a:lnTo>
                    <a:pt x="332" y="1916"/>
                  </a:lnTo>
                  <a:lnTo>
                    <a:pt x="317" y="1952"/>
                  </a:lnTo>
                  <a:lnTo>
                    <a:pt x="336" y="1959"/>
                  </a:lnTo>
                  <a:close/>
                  <a:moveTo>
                    <a:pt x="310" y="2030"/>
                  </a:moveTo>
                  <a:lnTo>
                    <a:pt x="322" y="1994"/>
                  </a:lnTo>
                  <a:lnTo>
                    <a:pt x="306" y="1987"/>
                  </a:lnTo>
                  <a:lnTo>
                    <a:pt x="291" y="2023"/>
                  </a:lnTo>
                  <a:lnTo>
                    <a:pt x="310" y="2030"/>
                  </a:lnTo>
                  <a:close/>
                  <a:moveTo>
                    <a:pt x="284" y="2101"/>
                  </a:moveTo>
                  <a:lnTo>
                    <a:pt x="296" y="2065"/>
                  </a:lnTo>
                  <a:lnTo>
                    <a:pt x="279" y="2058"/>
                  </a:lnTo>
                  <a:lnTo>
                    <a:pt x="265" y="2094"/>
                  </a:lnTo>
                  <a:lnTo>
                    <a:pt x="284" y="2101"/>
                  </a:lnTo>
                  <a:close/>
                  <a:moveTo>
                    <a:pt x="256" y="2172"/>
                  </a:moveTo>
                  <a:lnTo>
                    <a:pt x="270" y="2136"/>
                  </a:lnTo>
                  <a:lnTo>
                    <a:pt x="253" y="2129"/>
                  </a:lnTo>
                  <a:lnTo>
                    <a:pt x="239" y="2164"/>
                  </a:lnTo>
                  <a:lnTo>
                    <a:pt x="256" y="2172"/>
                  </a:lnTo>
                  <a:close/>
                  <a:moveTo>
                    <a:pt x="230" y="2243"/>
                  </a:moveTo>
                  <a:lnTo>
                    <a:pt x="244" y="2207"/>
                  </a:lnTo>
                  <a:lnTo>
                    <a:pt x="225" y="2200"/>
                  </a:lnTo>
                  <a:lnTo>
                    <a:pt x="213" y="2235"/>
                  </a:lnTo>
                  <a:lnTo>
                    <a:pt x="230" y="2243"/>
                  </a:lnTo>
                  <a:close/>
                  <a:moveTo>
                    <a:pt x="204" y="2313"/>
                  </a:moveTo>
                  <a:lnTo>
                    <a:pt x="218" y="2278"/>
                  </a:lnTo>
                  <a:lnTo>
                    <a:pt x="199" y="2271"/>
                  </a:lnTo>
                  <a:lnTo>
                    <a:pt x="187" y="2306"/>
                  </a:lnTo>
                  <a:lnTo>
                    <a:pt x="204" y="2313"/>
                  </a:lnTo>
                  <a:close/>
                  <a:moveTo>
                    <a:pt x="178" y="2384"/>
                  </a:moveTo>
                  <a:lnTo>
                    <a:pt x="190" y="2349"/>
                  </a:lnTo>
                  <a:lnTo>
                    <a:pt x="173" y="2342"/>
                  </a:lnTo>
                  <a:lnTo>
                    <a:pt x="159" y="2377"/>
                  </a:lnTo>
                  <a:lnTo>
                    <a:pt x="178" y="2384"/>
                  </a:lnTo>
                  <a:close/>
                  <a:moveTo>
                    <a:pt x="152" y="2455"/>
                  </a:moveTo>
                  <a:lnTo>
                    <a:pt x="164" y="2420"/>
                  </a:lnTo>
                  <a:lnTo>
                    <a:pt x="147" y="2413"/>
                  </a:lnTo>
                  <a:lnTo>
                    <a:pt x="133" y="2448"/>
                  </a:lnTo>
                  <a:lnTo>
                    <a:pt x="152" y="2455"/>
                  </a:lnTo>
                  <a:close/>
                  <a:moveTo>
                    <a:pt x="126" y="2526"/>
                  </a:moveTo>
                  <a:lnTo>
                    <a:pt x="138" y="2491"/>
                  </a:lnTo>
                  <a:lnTo>
                    <a:pt x="121" y="2484"/>
                  </a:lnTo>
                  <a:lnTo>
                    <a:pt x="107" y="2519"/>
                  </a:lnTo>
                  <a:lnTo>
                    <a:pt x="126" y="2526"/>
                  </a:lnTo>
                  <a:close/>
                  <a:moveTo>
                    <a:pt x="97" y="2597"/>
                  </a:moveTo>
                  <a:lnTo>
                    <a:pt x="112" y="2562"/>
                  </a:lnTo>
                  <a:lnTo>
                    <a:pt x="93" y="2555"/>
                  </a:lnTo>
                  <a:lnTo>
                    <a:pt x="81" y="2590"/>
                  </a:lnTo>
                  <a:lnTo>
                    <a:pt x="97" y="2597"/>
                  </a:lnTo>
                  <a:close/>
                  <a:moveTo>
                    <a:pt x="71" y="2668"/>
                  </a:moveTo>
                  <a:lnTo>
                    <a:pt x="86" y="2633"/>
                  </a:lnTo>
                  <a:lnTo>
                    <a:pt x="67" y="2626"/>
                  </a:lnTo>
                  <a:lnTo>
                    <a:pt x="55" y="2661"/>
                  </a:lnTo>
                  <a:lnTo>
                    <a:pt x="71" y="2668"/>
                  </a:lnTo>
                  <a:close/>
                  <a:moveTo>
                    <a:pt x="45" y="2739"/>
                  </a:moveTo>
                  <a:lnTo>
                    <a:pt x="60" y="2704"/>
                  </a:lnTo>
                  <a:lnTo>
                    <a:pt x="41" y="2697"/>
                  </a:lnTo>
                  <a:lnTo>
                    <a:pt x="29" y="2732"/>
                  </a:lnTo>
                  <a:lnTo>
                    <a:pt x="45" y="2739"/>
                  </a:lnTo>
                  <a:close/>
                  <a:moveTo>
                    <a:pt x="19" y="2810"/>
                  </a:moveTo>
                  <a:lnTo>
                    <a:pt x="31" y="2775"/>
                  </a:lnTo>
                  <a:lnTo>
                    <a:pt x="15" y="2768"/>
                  </a:lnTo>
                  <a:lnTo>
                    <a:pt x="0" y="2803"/>
                  </a:lnTo>
                  <a:lnTo>
                    <a:pt x="19" y="2810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xtLst/>
          </p:spPr>
          <p:txBody>
            <a:bodyPr vert="horz" wrap="square" lIns="128533" tIns="64268" rIns="128533" bIns="64268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33" dirty="0">
                <a:latin typeface="Noto Sans S Chinese Light" panose="020B0300000000000000" pitchFamily="34" charset="-122"/>
                <a:ea typeface="Noto Sans S Chinese Light" panose="020B03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7" name="Freeform 6"/>
            <p:cNvSpPr>
              <a:spLocks noEditPoints="1"/>
            </p:cNvSpPr>
            <p:nvPr/>
          </p:nvSpPr>
          <p:spPr bwMode="auto">
            <a:xfrm>
              <a:off x="3969053" y="2746268"/>
              <a:ext cx="2131391" cy="1510043"/>
            </a:xfrm>
            <a:custGeom>
              <a:avLst/>
              <a:gdLst>
                <a:gd name="T0" fmla="*/ 106 w 2878"/>
                <a:gd name="T1" fmla="*/ 1977 h 2039"/>
                <a:gd name="T2" fmla="*/ 142 w 2878"/>
                <a:gd name="T3" fmla="*/ 1966 h 2039"/>
                <a:gd name="T4" fmla="*/ 220 w 2878"/>
                <a:gd name="T5" fmla="*/ 1954 h 2039"/>
                <a:gd name="T6" fmla="*/ 324 w 2878"/>
                <a:gd name="T7" fmla="*/ 1914 h 2039"/>
                <a:gd name="T8" fmla="*/ 388 w 2878"/>
                <a:gd name="T9" fmla="*/ 1866 h 2039"/>
                <a:gd name="T10" fmla="*/ 530 w 2878"/>
                <a:gd name="T11" fmla="*/ 1812 h 2039"/>
                <a:gd name="T12" fmla="*/ 563 w 2878"/>
                <a:gd name="T13" fmla="*/ 1798 h 2039"/>
                <a:gd name="T14" fmla="*/ 641 w 2878"/>
                <a:gd name="T15" fmla="*/ 1788 h 2039"/>
                <a:gd name="T16" fmla="*/ 747 w 2878"/>
                <a:gd name="T17" fmla="*/ 1746 h 2039"/>
                <a:gd name="T18" fmla="*/ 811 w 2878"/>
                <a:gd name="T19" fmla="*/ 1701 h 2039"/>
                <a:gd name="T20" fmla="*/ 951 w 2878"/>
                <a:gd name="T21" fmla="*/ 1644 h 2039"/>
                <a:gd name="T22" fmla="*/ 986 w 2878"/>
                <a:gd name="T23" fmla="*/ 1632 h 2039"/>
                <a:gd name="T24" fmla="*/ 1064 w 2878"/>
                <a:gd name="T25" fmla="*/ 1620 h 2039"/>
                <a:gd name="T26" fmla="*/ 1168 w 2878"/>
                <a:gd name="T27" fmla="*/ 1580 h 2039"/>
                <a:gd name="T28" fmla="*/ 1232 w 2878"/>
                <a:gd name="T29" fmla="*/ 1533 h 2039"/>
                <a:gd name="T30" fmla="*/ 1374 w 2878"/>
                <a:gd name="T31" fmla="*/ 1478 h 2039"/>
                <a:gd name="T32" fmla="*/ 1409 w 2878"/>
                <a:gd name="T33" fmla="*/ 1464 h 2039"/>
                <a:gd name="T34" fmla="*/ 1485 w 2878"/>
                <a:gd name="T35" fmla="*/ 1455 h 2039"/>
                <a:gd name="T36" fmla="*/ 1591 w 2878"/>
                <a:gd name="T37" fmla="*/ 1412 h 2039"/>
                <a:gd name="T38" fmla="*/ 1655 w 2878"/>
                <a:gd name="T39" fmla="*/ 1367 h 2039"/>
                <a:gd name="T40" fmla="*/ 1795 w 2878"/>
                <a:gd name="T41" fmla="*/ 1310 h 2039"/>
                <a:gd name="T42" fmla="*/ 1830 w 2878"/>
                <a:gd name="T43" fmla="*/ 1299 h 2039"/>
                <a:gd name="T44" fmla="*/ 1908 w 2878"/>
                <a:gd name="T45" fmla="*/ 1287 h 2039"/>
                <a:gd name="T46" fmla="*/ 2015 w 2878"/>
                <a:gd name="T47" fmla="*/ 1247 h 2039"/>
                <a:gd name="T48" fmla="*/ 2076 w 2878"/>
                <a:gd name="T49" fmla="*/ 1199 h 2039"/>
                <a:gd name="T50" fmla="*/ 2218 w 2878"/>
                <a:gd name="T51" fmla="*/ 1145 h 2039"/>
                <a:gd name="T52" fmla="*/ 2254 w 2878"/>
                <a:gd name="T53" fmla="*/ 1131 h 2039"/>
                <a:gd name="T54" fmla="*/ 2329 w 2878"/>
                <a:gd name="T55" fmla="*/ 1121 h 2039"/>
                <a:gd name="T56" fmla="*/ 2436 w 2878"/>
                <a:gd name="T57" fmla="*/ 1079 h 2039"/>
                <a:gd name="T58" fmla="*/ 2500 w 2878"/>
                <a:gd name="T59" fmla="*/ 1034 h 2039"/>
                <a:gd name="T60" fmla="*/ 2639 w 2878"/>
                <a:gd name="T61" fmla="*/ 977 h 2039"/>
                <a:gd name="T62" fmla="*/ 2675 w 2878"/>
                <a:gd name="T63" fmla="*/ 965 h 2039"/>
                <a:gd name="T64" fmla="*/ 2753 w 2878"/>
                <a:gd name="T65" fmla="*/ 953 h 2039"/>
                <a:gd name="T66" fmla="*/ 2850 w 2878"/>
                <a:gd name="T67" fmla="*/ 894 h 2039"/>
                <a:gd name="T68" fmla="*/ 2781 w 2878"/>
                <a:gd name="T69" fmla="*/ 878 h 2039"/>
                <a:gd name="T70" fmla="*/ 2748 w 2878"/>
                <a:gd name="T71" fmla="*/ 861 h 2039"/>
                <a:gd name="T72" fmla="*/ 2686 w 2878"/>
                <a:gd name="T73" fmla="*/ 811 h 2039"/>
                <a:gd name="T74" fmla="*/ 2585 w 2878"/>
                <a:gd name="T75" fmla="*/ 762 h 2039"/>
                <a:gd name="T76" fmla="*/ 2509 w 2878"/>
                <a:gd name="T77" fmla="*/ 745 h 2039"/>
                <a:gd name="T78" fmla="*/ 2372 w 2878"/>
                <a:gd name="T79" fmla="*/ 679 h 2039"/>
                <a:gd name="T80" fmla="*/ 2339 w 2878"/>
                <a:gd name="T81" fmla="*/ 662 h 2039"/>
                <a:gd name="T82" fmla="*/ 2280 w 2878"/>
                <a:gd name="T83" fmla="*/ 613 h 2039"/>
                <a:gd name="T84" fmla="*/ 2178 w 2878"/>
                <a:gd name="T85" fmla="*/ 563 h 2039"/>
                <a:gd name="T86" fmla="*/ 2100 w 2878"/>
                <a:gd name="T87" fmla="*/ 547 h 2039"/>
                <a:gd name="T88" fmla="*/ 1965 w 2878"/>
                <a:gd name="T89" fmla="*/ 480 h 2039"/>
                <a:gd name="T90" fmla="*/ 1930 w 2878"/>
                <a:gd name="T91" fmla="*/ 464 h 2039"/>
                <a:gd name="T92" fmla="*/ 1871 w 2878"/>
                <a:gd name="T93" fmla="*/ 414 h 2039"/>
                <a:gd name="T94" fmla="*/ 1769 w 2878"/>
                <a:gd name="T95" fmla="*/ 364 h 2039"/>
                <a:gd name="T96" fmla="*/ 1693 w 2878"/>
                <a:gd name="T97" fmla="*/ 348 h 2039"/>
                <a:gd name="T98" fmla="*/ 1556 w 2878"/>
                <a:gd name="T99" fmla="*/ 282 h 2039"/>
                <a:gd name="T100" fmla="*/ 1523 w 2878"/>
                <a:gd name="T101" fmla="*/ 265 h 2039"/>
                <a:gd name="T102" fmla="*/ 1461 w 2878"/>
                <a:gd name="T103" fmla="*/ 215 h 2039"/>
                <a:gd name="T104" fmla="*/ 1360 w 2878"/>
                <a:gd name="T105" fmla="*/ 166 h 2039"/>
                <a:gd name="T106" fmla="*/ 1284 w 2878"/>
                <a:gd name="T107" fmla="*/ 149 h 2039"/>
                <a:gd name="T108" fmla="*/ 1147 w 2878"/>
                <a:gd name="T109" fmla="*/ 83 h 2039"/>
                <a:gd name="T110" fmla="*/ 1114 w 2878"/>
                <a:gd name="T111" fmla="*/ 66 h 2039"/>
                <a:gd name="T112" fmla="*/ 1055 w 2878"/>
                <a:gd name="T113" fmla="*/ 17 h 20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878" h="2039">
                  <a:moveTo>
                    <a:pt x="35" y="2006"/>
                  </a:moveTo>
                  <a:lnTo>
                    <a:pt x="0" y="2020"/>
                  </a:lnTo>
                  <a:lnTo>
                    <a:pt x="7" y="2039"/>
                  </a:lnTo>
                  <a:lnTo>
                    <a:pt x="43" y="2025"/>
                  </a:lnTo>
                  <a:lnTo>
                    <a:pt x="35" y="2006"/>
                  </a:lnTo>
                  <a:close/>
                  <a:moveTo>
                    <a:pt x="106" y="1977"/>
                  </a:moveTo>
                  <a:lnTo>
                    <a:pt x="71" y="1992"/>
                  </a:lnTo>
                  <a:lnTo>
                    <a:pt x="78" y="2011"/>
                  </a:lnTo>
                  <a:lnTo>
                    <a:pt x="113" y="1996"/>
                  </a:lnTo>
                  <a:lnTo>
                    <a:pt x="106" y="1977"/>
                  </a:lnTo>
                  <a:close/>
                  <a:moveTo>
                    <a:pt x="177" y="1951"/>
                  </a:moveTo>
                  <a:lnTo>
                    <a:pt x="142" y="1966"/>
                  </a:lnTo>
                  <a:lnTo>
                    <a:pt x="149" y="1982"/>
                  </a:lnTo>
                  <a:lnTo>
                    <a:pt x="184" y="1968"/>
                  </a:lnTo>
                  <a:lnTo>
                    <a:pt x="177" y="1951"/>
                  </a:lnTo>
                  <a:close/>
                  <a:moveTo>
                    <a:pt x="248" y="1923"/>
                  </a:moveTo>
                  <a:lnTo>
                    <a:pt x="213" y="1937"/>
                  </a:lnTo>
                  <a:lnTo>
                    <a:pt x="220" y="1954"/>
                  </a:lnTo>
                  <a:lnTo>
                    <a:pt x="253" y="1940"/>
                  </a:lnTo>
                  <a:lnTo>
                    <a:pt x="248" y="1923"/>
                  </a:lnTo>
                  <a:close/>
                  <a:moveTo>
                    <a:pt x="317" y="1895"/>
                  </a:moveTo>
                  <a:lnTo>
                    <a:pt x="281" y="1909"/>
                  </a:lnTo>
                  <a:lnTo>
                    <a:pt x="288" y="1928"/>
                  </a:lnTo>
                  <a:lnTo>
                    <a:pt x="324" y="1914"/>
                  </a:lnTo>
                  <a:lnTo>
                    <a:pt x="317" y="1895"/>
                  </a:lnTo>
                  <a:close/>
                  <a:moveTo>
                    <a:pt x="388" y="1866"/>
                  </a:moveTo>
                  <a:lnTo>
                    <a:pt x="352" y="1880"/>
                  </a:lnTo>
                  <a:lnTo>
                    <a:pt x="359" y="1899"/>
                  </a:lnTo>
                  <a:lnTo>
                    <a:pt x="395" y="1885"/>
                  </a:lnTo>
                  <a:lnTo>
                    <a:pt x="388" y="1866"/>
                  </a:lnTo>
                  <a:close/>
                  <a:moveTo>
                    <a:pt x="459" y="1840"/>
                  </a:moveTo>
                  <a:lnTo>
                    <a:pt x="423" y="1854"/>
                  </a:lnTo>
                  <a:lnTo>
                    <a:pt x="430" y="1871"/>
                  </a:lnTo>
                  <a:lnTo>
                    <a:pt x="466" y="1857"/>
                  </a:lnTo>
                  <a:lnTo>
                    <a:pt x="459" y="1840"/>
                  </a:lnTo>
                  <a:close/>
                  <a:moveTo>
                    <a:pt x="530" y="1812"/>
                  </a:moveTo>
                  <a:lnTo>
                    <a:pt x="494" y="1826"/>
                  </a:lnTo>
                  <a:lnTo>
                    <a:pt x="501" y="1843"/>
                  </a:lnTo>
                  <a:lnTo>
                    <a:pt x="537" y="1828"/>
                  </a:lnTo>
                  <a:lnTo>
                    <a:pt x="530" y="1812"/>
                  </a:lnTo>
                  <a:close/>
                  <a:moveTo>
                    <a:pt x="598" y="1784"/>
                  </a:moveTo>
                  <a:lnTo>
                    <a:pt x="563" y="1798"/>
                  </a:lnTo>
                  <a:lnTo>
                    <a:pt x="570" y="1817"/>
                  </a:lnTo>
                  <a:lnTo>
                    <a:pt x="605" y="1802"/>
                  </a:lnTo>
                  <a:lnTo>
                    <a:pt x="598" y="1784"/>
                  </a:lnTo>
                  <a:close/>
                  <a:moveTo>
                    <a:pt x="669" y="1755"/>
                  </a:moveTo>
                  <a:lnTo>
                    <a:pt x="634" y="1769"/>
                  </a:lnTo>
                  <a:lnTo>
                    <a:pt x="641" y="1788"/>
                  </a:lnTo>
                  <a:lnTo>
                    <a:pt x="676" y="1774"/>
                  </a:lnTo>
                  <a:lnTo>
                    <a:pt x="669" y="1755"/>
                  </a:lnTo>
                  <a:close/>
                  <a:moveTo>
                    <a:pt x="740" y="1729"/>
                  </a:moveTo>
                  <a:lnTo>
                    <a:pt x="705" y="1743"/>
                  </a:lnTo>
                  <a:lnTo>
                    <a:pt x="712" y="1760"/>
                  </a:lnTo>
                  <a:lnTo>
                    <a:pt x="747" y="1746"/>
                  </a:lnTo>
                  <a:lnTo>
                    <a:pt x="740" y="1729"/>
                  </a:lnTo>
                  <a:close/>
                  <a:moveTo>
                    <a:pt x="811" y="1701"/>
                  </a:moveTo>
                  <a:lnTo>
                    <a:pt x="776" y="1715"/>
                  </a:lnTo>
                  <a:lnTo>
                    <a:pt x="783" y="1731"/>
                  </a:lnTo>
                  <a:lnTo>
                    <a:pt x="818" y="1717"/>
                  </a:lnTo>
                  <a:lnTo>
                    <a:pt x="811" y="1701"/>
                  </a:lnTo>
                  <a:close/>
                  <a:moveTo>
                    <a:pt x="880" y="1672"/>
                  </a:moveTo>
                  <a:lnTo>
                    <a:pt x="847" y="1687"/>
                  </a:lnTo>
                  <a:lnTo>
                    <a:pt x="851" y="1705"/>
                  </a:lnTo>
                  <a:lnTo>
                    <a:pt x="887" y="1691"/>
                  </a:lnTo>
                  <a:lnTo>
                    <a:pt x="880" y="1672"/>
                  </a:lnTo>
                  <a:close/>
                  <a:moveTo>
                    <a:pt x="951" y="1644"/>
                  </a:moveTo>
                  <a:lnTo>
                    <a:pt x="915" y="1658"/>
                  </a:lnTo>
                  <a:lnTo>
                    <a:pt x="922" y="1677"/>
                  </a:lnTo>
                  <a:lnTo>
                    <a:pt x="958" y="1663"/>
                  </a:lnTo>
                  <a:lnTo>
                    <a:pt x="951" y="1644"/>
                  </a:lnTo>
                  <a:close/>
                  <a:moveTo>
                    <a:pt x="1022" y="1618"/>
                  </a:moveTo>
                  <a:lnTo>
                    <a:pt x="986" y="1632"/>
                  </a:lnTo>
                  <a:lnTo>
                    <a:pt x="993" y="1649"/>
                  </a:lnTo>
                  <a:lnTo>
                    <a:pt x="1029" y="1635"/>
                  </a:lnTo>
                  <a:lnTo>
                    <a:pt x="1022" y="1618"/>
                  </a:lnTo>
                  <a:close/>
                  <a:moveTo>
                    <a:pt x="1092" y="1590"/>
                  </a:moveTo>
                  <a:lnTo>
                    <a:pt x="1057" y="1604"/>
                  </a:lnTo>
                  <a:lnTo>
                    <a:pt x="1064" y="1620"/>
                  </a:lnTo>
                  <a:lnTo>
                    <a:pt x="1100" y="1606"/>
                  </a:lnTo>
                  <a:lnTo>
                    <a:pt x="1092" y="1590"/>
                  </a:lnTo>
                  <a:close/>
                  <a:moveTo>
                    <a:pt x="1161" y="1561"/>
                  </a:moveTo>
                  <a:lnTo>
                    <a:pt x="1128" y="1575"/>
                  </a:lnTo>
                  <a:lnTo>
                    <a:pt x="1133" y="1592"/>
                  </a:lnTo>
                  <a:lnTo>
                    <a:pt x="1168" y="1580"/>
                  </a:lnTo>
                  <a:lnTo>
                    <a:pt x="1161" y="1561"/>
                  </a:lnTo>
                  <a:close/>
                  <a:moveTo>
                    <a:pt x="1232" y="1533"/>
                  </a:moveTo>
                  <a:lnTo>
                    <a:pt x="1197" y="1547"/>
                  </a:lnTo>
                  <a:lnTo>
                    <a:pt x="1204" y="1566"/>
                  </a:lnTo>
                  <a:lnTo>
                    <a:pt x="1239" y="1552"/>
                  </a:lnTo>
                  <a:lnTo>
                    <a:pt x="1232" y="1533"/>
                  </a:lnTo>
                  <a:close/>
                  <a:moveTo>
                    <a:pt x="1303" y="1507"/>
                  </a:moveTo>
                  <a:lnTo>
                    <a:pt x="1267" y="1521"/>
                  </a:lnTo>
                  <a:lnTo>
                    <a:pt x="1275" y="1538"/>
                  </a:lnTo>
                  <a:lnTo>
                    <a:pt x="1310" y="1523"/>
                  </a:lnTo>
                  <a:lnTo>
                    <a:pt x="1303" y="1507"/>
                  </a:lnTo>
                  <a:close/>
                  <a:moveTo>
                    <a:pt x="1374" y="1478"/>
                  </a:moveTo>
                  <a:lnTo>
                    <a:pt x="1338" y="1493"/>
                  </a:lnTo>
                  <a:lnTo>
                    <a:pt x="1346" y="1509"/>
                  </a:lnTo>
                  <a:lnTo>
                    <a:pt x="1381" y="1495"/>
                  </a:lnTo>
                  <a:lnTo>
                    <a:pt x="1374" y="1478"/>
                  </a:lnTo>
                  <a:close/>
                  <a:moveTo>
                    <a:pt x="1442" y="1450"/>
                  </a:moveTo>
                  <a:lnTo>
                    <a:pt x="1409" y="1464"/>
                  </a:lnTo>
                  <a:lnTo>
                    <a:pt x="1416" y="1481"/>
                  </a:lnTo>
                  <a:lnTo>
                    <a:pt x="1450" y="1469"/>
                  </a:lnTo>
                  <a:lnTo>
                    <a:pt x="1442" y="1450"/>
                  </a:lnTo>
                  <a:close/>
                  <a:moveTo>
                    <a:pt x="1513" y="1422"/>
                  </a:moveTo>
                  <a:lnTo>
                    <a:pt x="1478" y="1436"/>
                  </a:lnTo>
                  <a:lnTo>
                    <a:pt x="1485" y="1455"/>
                  </a:lnTo>
                  <a:lnTo>
                    <a:pt x="1521" y="1441"/>
                  </a:lnTo>
                  <a:lnTo>
                    <a:pt x="1513" y="1422"/>
                  </a:lnTo>
                  <a:close/>
                  <a:moveTo>
                    <a:pt x="1584" y="1396"/>
                  </a:moveTo>
                  <a:lnTo>
                    <a:pt x="1549" y="1410"/>
                  </a:lnTo>
                  <a:lnTo>
                    <a:pt x="1556" y="1426"/>
                  </a:lnTo>
                  <a:lnTo>
                    <a:pt x="1591" y="1412"/>
                  </a:lnTo>
                  <a:lnTo>
                    <a:pt x="1584" y="1396"/>
                  </a:lnTo>
                  <a:close/>
                  <a:moveTo>
                    <a:pt x="1655" y="1367"/>
                  </a:moveTo>
                  <a:lnTo>
                    <a:pt x="1620" y="1381"/>
                  </a:lnTo>
                  <a:lnTo>
                    <a:pt x="1627" y="1398"/>
                  </a:lnTo>
                  <a:lnTo>
                    <a:pt x="1662" y="1384"/>
                  </a:lnTo>
                  <a:lnTo>
                    <a:pt x="1655" y="1367"/>
                  </a:lnTo>
                  <a:close/>
                  <a:moveTo>
                    <a:pt x="1726" y="1339"/>
                  </a:moveTo>
                  <a:lnTo>
                    <a:pt x="1691" y="1353"/>
                  </a:lnTo>
                  <a:lnTo>
                    <a:pt x="1698" y="1370"/>
                  </a:lnTo>
                  <a:lnTo>
                    <a:pt x="1731" y="1358"/>
                  </a:lnTo>
                  <a:lnTo>
                    <a:pt x="1726" y="1339"/>
                  </a:lnTo>
                  <a:close/>
                  <a:moveTo>
                    <a:pt x="1795" y="1310"/>
                  </a:moveTo>
                  <a:lnTo>
                    <a:pt x="1759" y="1325"/>
                  </a:lnTo>
                  <a:lnTo>
                    <a:pt x="1766" y="1344"/>
                  </a:lnTo>
                  <a:lnTo>
                    <a:pt x="1802" y="1329"/>
                  </a:lnTo>
                  <a:lnTo>
                    <a:pt x="1795" y="1310"/>
                  </a:lnTo>
                  <a:close/>
                  <a:moveTo>
                    <a:pt x="1866" y="1284"/>
                  </a:moveTo>
                  <a:lnTo>
                    <a:pt x="1830" y="1299"/>
                  </a:lnTo>
                  <a:lnTo>
                    <a:pt x="1837" y="1315"/>
                  </a:lnTo>
                  <a:lnTo>
                    <a:pt x="1873" y="1301"/>
                  </a:lnTo>
                  <a:lnTo>
                    <a:pt x="1866" y="1284"/>
                  </a:lnTo>
                  <a:close/>
                  <a:moveTo>
                    <a:pt x="1937" y="1256"/>
                  </a:moveTo>
                  <a:lnTo>
                    <a:pt x="1901" y="1270"/>
                  </a:lnTo>
                  <a:lnTo>
                    <a:pt x="1908" y="1287"/>
                  </a:lnTo>
                  <a:lnTo>
                    <a:pt x="1944" y="1273"/>
                  </a:lnTo>
                  <a:lnTo>
                    <a:pt x="1937" y="1256"/>
                  </a:lnTo>
                  <a:close/>
                  <a:moveTo>
                    <a:pt x="2008" y="1228"/>
                  </a:moveTo>
                  <a:lnTo>
                    <a:pt x="1972" y="1242"/>
                  </a:lnTo>
                  <a:lnTo>
                    <a:pt x="1979" y="1258"/>
                  </a:lnTo>
                  <a:lnTo>
                    <a:pt x="2015" y="1247"/>
                  </a:lnTo>
                  <a:lnTo>
                    <a:pt x="2008" y="1228"/>
                  </a:lnTo>
                  <a:close/>
                  <a:moveTo>
                    <a:pt x="2076" y="1199"/>
                  </a:moveTo>
                  <a:lnTo>
                    <a:pt x="2041" y="1214"/>
                  </a:lnTo>
                  <a:lnTo>
                    <a:pt x="2048" y="1232"/>
                  </a:lnTo>
                  <a:lnTo>
                    <a:pt x="2083" y="1218"/>
                  </a:lnTo>
                  <a:lnTo>
                    <a:pt x="2076" y="1199"/>
                  </a:lnTo>
                  <a:close/>
                  <a:moveTo>
                    <a:pt x="2147" y="1173"/>
                  </a:moveTo>
                  <a:lnTo>
                    <a:pt x="2112" y="1187"/>
                  </a:lnTo>
                  <a:lnTo>
                    <a:pt x="2119" y="1204"/>
                  </a:lnTo>
                  <a:lnTo>
                    <a:pt x="2154" y="1190"/>
                  </a:lnTo>
                  <a:lnTo>
                    <a:pt x="2147" y="1173"/>
                  </a:lnTo>
                  <a:close/>
                  <a:moveTo>
                    <a:pt x="2218" y="1145"/>
                  </a:moveTo>
                  <a:lnTo>
                    <a:pt x="2183" y="1159"/>
                  </a:lnTo>
                  <a:lnTo>
                    <a:pt x="2190" y="1176"/>
                  </a:lnTo>
                  <a:lnTo>
                    <a:pt x="2225" y="1161"/>
                  </a:lnTo>
                  <a:lnTo>
                    <a:pt x="2218" y="1145"/>
                  </a:lnTo>
                  <a:close/>
                  <a:moveTo>
                    <a:pt x="2289" y="1117"/>
                  </a:moveTo>
                  <a:lnTo>
                    <a:pt x="2254" y="1131"/>
                  </a:lnTo>
                  <a:lnTo>
                    <a:pt x="2261" y="1147"/>
                  </a:lnTo>
                  <a:lnTo>
                    <a:pt x="2296" y="1135"/>
                  </a:lnTo>
                  <a:lnTo>
                    <a:pt x="2289" y="1117"/>
                  </a:lnTo>
                  <a:close/>
                  <a:moveTo>
                    <a:pt x="2358" y="1088"/>
                  </a:moveTo>
                  <a:lnTo>
                    <a:pt x="2325" y="1102"/>
                  </a:lnTo>
                  <a:lnTo>
                    <a:pt x="2329" y="1121"/>
                  </a:lnTo>
                  <a:lnTo>
                    <a:pt x="2365" y="1107"/>
                  </a:lnTo>
                  <a:lnTo>
                    <a:pt x="2358" y="1088"/>
                  </a:lnTo>
                  <a:close/>
                  <a:moveTo>
                    <a:pt x="2429" y="1062"/>
                  </a:moveTo>
                  <a:lnTo>
                    <a:pt x="2393" y="1076"/>
                  </a:lnTo>
                  <a:lnTo>
                    <a:pt x="2400" y="1093"/>
                  </a:lnTo>
                  <a:lnTo>
                    <a:pt x="2436" y="1079"/>
                  </a:lnTo>
                  <a:lnTo>
                    <a:pt x="2429" y="1062"/>
                  </a:lnTo>
                  <a:close/>
                  <a:moveTo>
                    <a:pt x="2500" y="1034"/>
                  </a:moveTo>
                  <a:lnTo>
                    <a:pt x="2464" y="1048"/>
                  </a:lnTo>
                  <a:lnTo>
                    <a:pt x="2471" y="1064"/>
                  </a:lnTo>
                  <a:lnTo>
                    <a:pt x="2507" y="1050"/>
                  </a:lnTo>
                  <a:lnTo>
                    <a:pt x="2500" y="1034"/>
                  </a:lnTo>
                  <a:close/>
                  <a:moveTo>
                    <a:pt x="2570" y="1005"/>
                  </a:moveTo>
                  <a:lnTo>
                    <a:pt x="2535" y="1020"/>
                  </a:lnTo>
                  <a:lnTo>
                    <a:pt x="2542" y="1036"/>
                  </a:lnTo>
                  <a:lnTo>
                    <a:pt x="2578" y="1024"/>
                  </a:lnTo>
                  <a:lnTo>
                    <a:pt x="2570" y="1005"/>
                  </a:lnTo>
                  <a:close/>
                  <a:moveTo>
                    <a:pt x="2639" y="977"/>
                  </a:moveTo>
                  <a:lnTo>
                    <a:pt x="2606" y="991"/>
                  </a:lnTo>
                  <a:lnTo>
                    <a:pt x="2613" y="1010"/>
                  </a:lnTo>
                  <a:lnTo>
                    <a:pt x="2646" y="996"/>
                  </a:lnTo>
                  <a:lnTo>
                    <a:pt x="2639" y="977"/>
                  </a:lnTo>
                  <a:close/>
                  <a:moveTo>
                    <a:pt x="2710" y="951"/>
                  </a:moveTo>
                  <a:lnTo>
                    <a:pt x="2675" y="965"/>
                  </a:lnTo>
                  <a:lnTo>
                    <a:pt x="2682" y="982"/>
                  </a:lnTo>
                  <a:lnTo>
                    <a:pt x="2717" y="968"/>
                  </a:lnTo>
                  <a:lnTo>
                    <a:pt x="2710" y="951"/>
                  </a:lnTo>
                  <a:close/>
                  <a:moveTo>
                    <a:pt x="2781" y="923"/>
                  </a:moveTo>
                  <a:lnTo>
                    <a:pt x="2745" y="937"/>
                  </a:lnTo>
                  <a:lnTo>
                    <a:pt x="2753" y="953"/>
                  </a:lnTo>
                  <a:lnTo>
                    <a:pt x="2788" y="939"/>
                  </a:lnTo>
                  <a:lnTo>
                    <a:pt x="2781" y="923"/>
                  </a:lnTo>
                  <a:close/>
                  <a:moveTo>
                    <a:pt x="2850" y="911"/>
                  </a:moveTo>
                  <a:lnTo>
                    <a:pt x="2850" y="913"/>
                  </a:lnTo>
                  <a:lnTo>
                    <a:pt x="2854" y="904"/>
                  </a:lnTo>
                  <a:lnTo>
                    <a:pt x="2850" y="894"/>
                  </a:lnTo>
                  <a:lnTo>
                    <a:pt x="2816" y="908"/>
                  </a:lnTo>
                  <a:lnTo>
                    <a:pt x="2824" y="925"/>
                  </a:lnTo>
                  <a:lnTo>
                    <a:pt x="2878" y="904"/>
                  </a:lnTo>
                  <a:lnTo>
                    <a:pt x="2857" y="894"/>
                  </a:lnTo>
                  <a:lnTo>
                    <a:pt x="2850" y="911"/>
                  </a:lnTo>
                  <a:close/>
                  <a:moveTo>
                    <a:pt x="2781" y="878"/>
                  </a:moveTo>
                  <a:lnTo>
                    <a:pt x="2814" y="894"/>
                  </a:lnTo>
                  <a:lnTo>
                    <a:pt x="2824" y="878"/>
                  </a:lnTo>
                  <a:lnTo>
                    <a:pt x="2790" y="861"/>
                  </a:lnTo>
                  <a:lnTo>
                    <a:pt x="2781" y="878"/>
                  </a:lnTo>
                  <a:close/>
                  <a:moveTo>
                    <a:pt x="2712" y="845"/>
                  </a:moveTo>
                  <a:lnTo>
                    <a:pt x="2748" y="861"/>
                  </a:lnTo>
                  <a:lnTo>
                    <a:pt x="2755" y="845"/>
                  </a:lnTo>
                  <a:lnTo>
                    <a:pt x="2722" y="828"/>
                  </a:lnTo>
                  <a:lnTo>
                    <a:pt x="2712" y="845"/>
                  </a:lnTo>
                  <a:close/>
                  <a:moveTo>
                    <a:pt x="2644" y="811"/>
                  </a:moveTo>
                  <a:lnTo>
                    <a:pt x="2679" y="828"/>
                  </a:lnTo>
                  <a:lnTo>
                    <a:pt x="2686" y="811"/>
                  </a:lnTo>
                  <a:lnTo>
                    <a:pt x="2653" y="795"/>
                  </a:lnTo>
                  <a:lnTo>
                    <a:pt x="2644" y="811"/>
                  </a:lnTo>
                  <a:close/>
                  <a:moveTo>
                    <a:pt x="2578" y="778"/>
                  </a:moveTo>
                  <a:lnTo>
                    <a:pt x="2611" y="795"/>
                  </a:lnTo>
                  <a:lnTo>
                    <a:pt x="2620" y="778"/>
                  </a:lnTo>
                  <a:lnTo>
                    <a:pt x="2585" y="762"/>
                  </a:lnTo>
                  <a:lnTo>
                    <a:pt x="2578" y="778"/>
                  </a:lnTo>
                  <a:close/>
                  <a:moveTo>
                    <a:pt x="2509" y="745"/>
                  </a:moveTo>
                  <a:lnTo>
                    <a:pt x="2542" y="762"/>
                  </a:lnTo>
                  <a:lnTo>
                    <a:pt x="2552" y="745"/>
                  </a:lnTo>
                  <a:lnTo>
                    <a:pt x="2516" y="729"/>
                  </a:lnTo>
                  <a:lnTo>
                    <a:pt x="2509" y="745"/>
                  </a:lnTo>
                  <a:close/>
                  <a:moveTo>
                    <a:pt x="2440" y="712"/>
                  </a:moveTo>
                  <a:lnTo>
                    <a:pt x="2476" y="729"/>
                  </a:lnTo>
                  <a:lnTo>
                    <a:pt x="2483" y="712"/>
                  </a:lnTo>
                  <a:lnTo>
                    <a:pt x="2450" y="696"/>
                  </a:lnTo>
                  <a:lnTo>
                    <a:pt x="2440" y="712"/>
                  </a:lnTo>
                  <a:close/>
                  <a:moveTo>
                    <a:pt x="2372" y="679"/>
                  </a:moveTo>
                  <a:lnTo>
                    <a:pt x="2407" y="696"/>
                  </a:lnTo>
                  <a:lnTo>
                    <a:pt x="2414" y="679"/>
                  </a:lnTo>
                  <a:lnTo>
                    <a:pt x="2381" y="662"/>
                  </a:lnTo>
                  <a:lnTo>
                    <a:pt x="2372" y="679"/>
                  </a:lnTo>
                  <a:close/>
                  <a:moveTo>
                    <a:pt x="2306" y="646"/>
                  </a:moveTo>
                  <a:lnTo>
                    <a:pt x="2339" y="662"/>
                  </a:lnTo>
                  <a:lnTo>
                    <a:pt x="2346" y="646"/>
                  </a:lnTo>
                  <a:lnTo>
                    <a:pt x="2313" y="629"/>
                  </a:lnTo>
                  <a:lnTo>
                    <a:pt x="2306" y="646"/>
                  </a:lnTo>
                  <a:close/>
                  <a:moveTo>
                    <a:pt x="2237" y="613"/>
                  </a:moveTo>
                  <a:lnTo>
                    <a:pt x="2270" y="629"/>
                  </a:lnTo>
                  <a:lnTo>
                    <a:pt x="2280" y="613"/>
                  </a:lnTo>
                  <a:lnTo>
                    <a:pt x="2244" y="596"/>
                  </a:lnTo>
                  <a:lnTo>
                    <a:pt x="2237" y="613"/>
                  </a:lnTo>
                  <a:close/>
                  <a:moveTo>
                    <a:pt x="2168" y="580"/>
                  </a:moveTo>
                  <a:lnTo>
                    <a:pt x="2202" y="596"/>
                  </a:lnTo>
                  <a:lnTo>
                    <a:pt x="2211" y="580"/>
                  </a:lnTo>
                  <a:lnTo>
                    <a:pt x="2178" y="563"/>
                  </a:lnTo>
                  <a:lnTo>
                    <a:pt x="2168" y="580"/>
                  </a:lnTo>
                  <a:close/>
                  <a:moveTo>
                    <a:pt x="2100" y="547"/>
                  </a:moveTo>
                  <a:lnTo>
                    <a:pt x="2135" y="563"/>
                  </a:lnTo>
                  <a:lnTo>
                    <a:pt x="2142" y="547"/>
                  </a:lnTo>
                  <a:lnTo>
                    <a:pt x="2109" y="530"/>
                  </a:lnTo>
                  <a:lnTo>
                    <a:pt x="2100" y="547"/>
                  </a:lnTo>
                  <a:close/>
                  <a:moveTo>
                    <a:pt x="2034" y="513"/>
                  </a:moveTo>
                  <a:lnTo>
                    <a:pt x="2067" y="530"/>
                  </a:lnTo>
                  <a:lnTo>
                    <a:pt x="2074" y="513"/>
                  </a:lnTo>
                  <a:lnTo>
                    <a:pt x="2041" y="497"/>
                  </a:lnTo>
                  <a:lnTo>
                    <a:pt x="2034" y="513"/>
                  </a:lnTo>
                  <a:close/>
                  <a:moveTo>
                    <a:pt x="1965" y="480"/>
                  </a:moveTo>
                  <a:lnTo>
                    <a:pt x="1998" y="497"/>
                  </a:lnTo>
                  <a:lnTo>
                    <a:pt x="2008" y="480"/>
                  </a:lnTo>
                  <a:lnTo>
                    <a:pt x="1972" y="464"/>
                  </a:lnTo>
                  <a:lnTo>
                    <a:pt x="1965" y="480"/>
                  </a:lnTo>
                  <a:close/>
                  <a:moveTo>
                    <a:pt x="1897" y="447"/>
                  </a:moveTo>
                  <a:lnTo>
                    <a:pt x="1930" y="464"/>
                  </a:lnTo>
                  <a:lnTo>
                    <a:pt x="1939" y="447"/>
                  </a:lnTo>
                  <a:lnTo>
                    <a:pt x="1904" y="431"/>
                  </a:lnTo>
                  <a:lnTo>
                    <a:pt x="1897" y="447"/>
                  </a:lnTo>
                  <a:close/>
                  <a:moveTo>
                    <a:pt x="1828" y="414"/>
                  </a:moveTo>
                  <a:lnTo>
                    <a:pt x="1863" y="431"/>
                  </a:lnTo>
                  <a:lnTo>
                    <a:pt x="1871" y="414"/>
                  </a:lnTo>
                  <a:lnTo>
                    <a:pt x="1837" y="398"/>
                  </a:lnTo>
                  <a:lnTo>
                    <a:pt x="1828" y="414"/>
                  </a:lnTo>
                  <a:close/>
                  <a:moveTo>
                    <a:pt x="1759" y="381"/>
                  </a:moveTo>
                  <a:lnTo>
                    <a:pt x="1795" y="398"/>
                  </a:lnTo>
                  <a:lnTo>
                    <a:pt x="1802" y="381"/>
                  </a:lnTo>
                  <a:lnTo>
                    <a:pt x="1769" y="364"/>
                  </a:lnTo>
                  <a:lnTo>
                    <a:pt x="1759" y="381"/>
                  </a:lnTo>
                  <a:close/>
                  <a:moveTo>
                    <a:pt x="1693" y="348"/>
                  </a:moveTo>
                  <a:lnTo>
                    <a:pt x="1726" y="364"/>
                  </a:lnTo>
                  <a:lnTo>
                    <a:pt x="1736" y="348"/>
                  </a:lnTo>
                  <a:lnTo>
                    <a:pt x="1700" y="331"/>
                  </a:lnTo>
                  <a:lnTo>
                    <a:pt x="1693" y="348"/>
                  </a:lnTo>
                  <a:close/>
                  <a:moveTo>
                    <a:pt x="1625" y="315"/>
                  </a:moveTo>
                  <a:lnTo>
                    <a:pt x="1658" y="331"/>
                  </a:lnTo>
                  <a:lnTo>
                    <a:pt x="1667" y="315"/>
                  </a:lnTo>
                  <a:lnTo>
                    <a:pt x="1632" y="298"/>
                  </a:lnTo>
                  <a:lnTo>
                    <a:pt x="1625" y="315"/>
                  </a:lnTo>
                  <a:close/>
                  <a:moveTo>
                    <a:pt x="1556" y="282"/>
                  </a:moveTo>
                  <a:lnTo>
                    <a:pt x="1589" y="298"/>
                  </a:lnTo>
                  <a:lnTo>
                    <a:pt x="1599" y="282"/>
                  </a:lnTo>
                  <a:lnTo>
                    <a:pt x="1565" y="265"/>
                  </a:lnTo>
                  <a:lnTo>
                    <a:pt x="1556" y="282"/>
                  </a:lnTo>
                  <a:close/>
                  <a:moveTo>
                    <a:pt x="1487" y="249"/>
                  </a:moveTo>
                  <a:lnTo>
                    <a:pt x="1523" y="265"/>
                  </a:lnTo>
                  <a:lnTo>
                    <a:pt x="1530" y="249"/>
                  </a:lnTo>
                  <a:lnTo>
                    <a:pt x="1497" y="232"/>
                  </a:lnTo>
                  <a:lnTo>
                    <a:pt x="1487" y="249"/>
                  </a:lnTo>
                  <a:close/>
                  <a:moveTo>
                    <a:pt x="1421" y="215"/>
                  </a:moveTo>
                  <a:lnTo>
                    <a:pt x="1454" y="232"/>
                  </a:lnTo>
                  <a:lnTo>
                    <a:pt x="1461" y="215"/>
                  </a:lnTo>
                  <a:lnTo>
                    <a:pt x="1428" y="199"/>
                  </a:lnTo>
                  <a:lnTo>
                    <a:pt x="1421" y="215"/>
                  </a:lnTo>
                  <a:close/>
                  <a:moveTo>
                    <a:pt x="1353" y="182"/>
                  </a:moveTo>
                  <a:lnTo>
                    <a:pt x="1386" y="199"/>
                  </a:lnTo>
                  <a:lnTo>
                    <a:pt x="1395" y="182"/>
                  </a:lnTo>
                  <a:lnTo>
                    <a:pt x="1360" y="166"/>
                  </a:lnTo>
                  <a:lnTo>
                    <a:pt x="1353" y="182"/>
                  </a:lnTo>
                  <a:close/>
                  <a:moveTo>
                    <a:pt x="1284" y="149"/>
                  </a:moveTo>
                  <a:lnTo>
                    <a:pt x="1317" y="166"/>
                  </a:lnTo>
                  <a:lnTo>
                    <a:pt x="1327" y="149"/>
                  </a:lnTo>
                  <a:lnTo>
                    <a:pt x="1291" y="133"/>
                  </a:lnTo>
                  <a:lnTo>
                    <a:pt x="1284" y="149"/>
                  </a:lnTo>
                  <a:close/>
                  <a:moveTo>
                    <a:pt x="1215" y="116"/>
                  </a:moveTo>
                  <a:lnTo>
                    <a:pt x="1251" y="133"/>
                  </a:lnTo>
                  <a:lnTo>
                    <a:pt x="1258" y="116"/>
                  </a:lnTo>
                  <a:lnTo>
                    <a:pt x="1225" y="100"/>
                  </a:lnTo>
                  <a:lnTo>
                    <a:pt x="1215" y="116"/>
                  </a:lnTo>
                  <a:close/>
                  <a:moveTo>
                    <a:pt x="1147" y="83"/>
                  </a:moveTo>
                  <a:lnTo>
                    <a:pt x="1182" y="100"/>
                  </a:lnTo>
                  <a:lnTo>
                    <a:pt x="1189" y="83"/>
                  </a:lnTo>
                  <a:lnTo>
                    <a:pt x="1156" y="66"/>
                  </a:lnTo>
                  <a:lnTo>
                    <a:pt x="1147" y="83"/>
                  </a:lnTo>
                  <a:close/>
                  <a:moveTo>
                    <a:pt x="1081" y="50"/>
                  </a:moveTo>
                  <a:lnTo>
                    <a:pt x="1114" y="66"/>
                  </a:lnTo>
                  <a:lnTo>
                    <a:pt x="1123" y="50"/>
                  </a:lnTo>
                  <a:lnTo>
                    <a:pt x="1088" y="33"/>
                  </a:lnTo>
                  <a:lnTo>
                    <a:pt x="1081" y="50"/>
                  </a:lnTo>
                  <a:close/>
                  <a:moveTo>
                    <a:pt x="1012" y="17"/>
                  </a:moveTo>
                  <a:lnTo>
                    <a:pt x="1045" y="33"/>
                  </a:lnTo>
                  <a:lnTo>
                    <a:pt x="1055" y="17"/>
                  </a:lnTo>
                  <a:lnTo>
                    <a:pt x="1019" y="0"/>
                  </a:lnTo>
                  <a:lnTo>
                    <a:pt x="1012" y="17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xtLst/>
          </p:spPr>
          <p:txBody>
            <a:bodyPr vert="horz" wrap="square" lIns="128533" tIns="64268" rIns="128533" bIns="64268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33" dirty="0">
                <a:latin typeface="Noto Sans S Chinese Light" panose="020B0300000000000000" pitchFamily="34" charset="-122"/>
                <a:ea typeface="Noto Sans S Chinese Light" panose="020B03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8" name="Freeform 7"/>
            <p:cNvSpPr>
              <a:spLocks noEditPoints="1"/>
            </p:cNvSpPr>
            <p:nvPr/>
          </p:nvSpPr>
          <p:spPr bwMode="auto">
            <a:xfrm>
              <a:off x="6076004" y="2122700"/>
              <a:ext cx="1693708" cy="1303421"/>
            </a:xfrm>
            <a:custGeom>
              <a:avLst/>
              <a:gdLst>
                <a:gd name="T0" fmla="*/ 90 w 2287"/>
                <a:gd name="T1" fmla="*/ 40 h 1760"/>
                <a:gd name="T2" fmla="*/ 85 w 2287"/>
                <a:gd name="T3" fmla="*/ 116 h 1760"/>
                <a:gd name="T4" fmla="*/ 83 w 2287"/>
                <a:gd name="T5" fmla="*/ 192 h 1760"/>
                <a:gd name="T6" fmla="*/ 80 w 2287"/>
                <a:gd name="T7" fmla="*/ 267 h 1760"/>
                <a:gd name="T8" fmla="*/ 75 w 2287"/>
                <a:gd name="T9" fmla="*/ 343 h 1760"/>
                <a:gd name="T10" fmla="*/ 73 w 2287"/>
                <a:gd name="T11" fmla="*/ 419 h 1760"/>
                <a:gd name="T12" fmla="*/ 71 w 2287"/>
                <a:gd name="T13" fmla="*/ 495 h 1760"/>
                <a:gd name="T14" fmla="*/ 66 w 2287"/>
                <a:gd name="T15" fmla="*/ 568 h 1760"/>
                <a:gd name="T16" fmla="*/ 64 w 2287"/>
                <a:gd name="T17" fmla="*/ 644 h 1760"/>
                <a:gd name="T18" fmla="*/ 61 w 2287"/>
                <a:gd name="T19" fmla="*/ 719 h 1760"/>
                <a:gd name="T20" fmla="*/ 57 w 2287"/>
                <a:gd name="T21" fmla="*/ 795 h 1760"/>
                <a:gd name="T22" fmla="*/ 54 w 2287"/>
                <a:gd name="T23" fmla="*/ 871 h 1760"/>
                <a:gd name="T24" fmla="*/ 52 w 2287"/>
                <a:gd name="T25" fmla="*/ 946 h 1760"/>
                <a:gd name="T26" fmla="*/ 47 w 2287"/>
                <a:gd name="T27" fmla="*/ 1022 h 1760"/>
                <a:gd name="T28" fmla="*/ 45 w 2287"/>
                <a:gd name="T29" fmla="*/ 1098 h 1760"/>
                <a:gd name="T30" fmla="*/ 42 w 2287"/>
                <a:gd name="T31" fmla="*/ 1173 h 1760"/>
                <a:gd name="T32" fmla="*/ 40 w 2287"/>
                <a:gd name="T33" fmla="*/ 1249 h 1760"/>
                <a:gd name="T34" fmla="*/ 35 w 2287"/>
                <a:gd name="T35" fmla="*/ 1325 h 1760"/>
                <a:gd name="T36" fmla="*/ 33 w 2287"/>
                <a:gd name="T37" fmla="*/ 1400 h 1760"/>
                <a:gd name="T38" fmla="*/ 31 w 2287"/>
                <a:gd name="T39" fmla="*/ 1476 h 1760"/>
                <a:gd name="T40" fmla="*/ 26 w 2287"/>
                <a:gd name="T41" fmla="*/ 1552 h 1760"/>
                <a:gd name="T42" fmla="*/ 23 w 2287"/>
                <a:gd name="T43" fmla="*/ 1627 h 1760"/>
                <a:gd name="T44" fmla="*/ 21 w 2287"/>
                <a:gd name="T45" fmla="*/ 1703 h 1760"/>
                <a:gd name="T46" fmla="*/ 19 w 2287"/>
                <a:gd name="T47" fmla="*/ 1741 h 1760"/>
                <a:gd name="T48" fmla="*/ 35 w 2287"/>
                <a:gd name="T49" fmla="*/ 1724 h 1760"/>
                <a:gd name="T50" fmla="*/ 106 w 2287"/>
                <a:gd name="T51" fmla="*/ 1696 h 1760"/>
                <a:gd name="T52" fmla="*/ 177 w 2287"/>
                <a:gd name="T53" fmla="*/ 1668 h 1760"/>
                <a:gd name="T54" fmla="*/ 246 w 2287"/>
                <a:gd name="T55" fmla="*/ 1639 h 1760"/>
                <a:gd name="T56" fmla="*/ 317 w 2287"/>
                <a:gd name="T57" fmla="*/ 1611 h 1760"/>
                <a:gd name="T58" fmla="*/ 385 w 2287"/>
                <a:gd name="T59" fmla="*/ 1582 h 1760"/>
                <a:gd name="T60" fmla="*/ 456 w 2287"/>
                <a:gd name="T61" fmla="*/ 1554 h 1760"/>
                <a:gd name="T62" fmla="*/ 527 w 2287"/>
                <a:gd name="T63" fmla="*/ 1523 h 1760"/>
                <a:gd name="T64" fmla="*/ 596 w 2287"/>
                <a:gd name="T65" fmla="*/ 1495 h 1760"/>
                <a:gd name="T66" fmla="*/ 667 w 2287"/>
                <a:gd name="T67" fmla="*/ 1467 h 1760"/>
                <a:gd name="T68" fmla="*/ 738 w 2287"/>
                <a:gd name="T69" fmla="*/ 1438 h 1760"/>
                <a:gd name="T70" fmla="*/ 806 w 2287"/>
                <a:gd name="T71" fmla="*/ 1410 h 1760"/>
                <a:gd name="T72" fmla="*/ 877 w 2287"/>
                <a:gd name="T73" fmla="*/ 1381 h 1760"/>
                <a:gd name="T74" fmla="*/ 946 w 2287"/>
                <a:gd name="T75" fmla="*/ 1353 h 1760"/>
                <a:gd name="T76" fmla="*/ 1017 w 2287"/>
                <a:gd name="T77" fmla="*/ 1325 h 1760"/>
                <a:gd name="T78" fmla="*/ 1088 w 2287"/>
                <a:gd name="T79" fmla="*/ 1296 h 1760"/>
                <a:gd name="T80" fmla="*/ 1156 w 2287"/>
                <a:gd name="T81" fmla="*/ 1268 h 1760"/>
                <a:gd name="T82" fmla="*/ 1227 w 2287"/>
                <a:gd name="T83" fmla="*/ 1240 h 1760"/>
                <a:gd name="T84" fmla="*/ 1298 w 2287"/>
                <a:gd name="T85" fmla="*/ 1211 h 1760"/>
                <a:gd name="T86" fmla="*/ 1367 w 2287"/>
                <a:gd name="T87" fmla="*/ 1180 h 1760"/>
                <a:gd name="T88" fmla="*/ 1438 w 2287"/>
                <a:gd name="T89" fmla="*/ 1152 h 1760"/>
                <a:gd name="T90" fmla="*/ 1509 w 2287"/>
                <a:gd name="T91" fmla="*/ 1124 h 1760"/>
                <a:gd name="T92" fmla="*/ 1577 w 2287"/>
                <a:gd name="T93" fmla="*/ 1095 h 1760"/>
                <a:gd name="T94" fmla="*/ 1648 w 2287"/>
                <a:gd name="T95" fmla="*/ 1067 h 1760"/>
                <a:gd name="T96" fmla="*/ 1717 w 2287"/>
                <a:gd name="T97" fmla="*/ 1038 h 1760"/>
                <a:gd name="T98" fmla="*/ 1788 w 2287"/>
                <a:gd name="T99" fmla="*/ 1010 h 1760"/>
                <a:gd name="T100" fmla="*/ 1859 w 2287"/>
                <a:gd name="T101" fmla="*/ 982 h 1760"/>
                <a:gd name="T102" fmla="*/ 1927 w 2287"/>
                <a:gd name="T103" fmla="*/ 953 h 1760"/>
                <a:gd name="T104" fmla="*/ 1998 w 2287"/>
                <a:gd name="T105" fmla="*/ 925 h 1760"/>
                <a:gd name="T106" fmla="*/ 2069 w 2287"/>
                <a:gd name="T107" fmla="*/ 897 h 1760"/>
                <a:gd name="T108" fmla="*/ 2138 w 2287"/>
                <a:gd name="T109" fmla="*/ 868 h 1760"/>
                <a:gd name="T110" fmla="*/ 2209 w 2287"/>
                <a:gd name="T111" fmla="*/ 840 h 1760"/>
                <a:gd name="T112" fmla="*/ 2277 w 2287"/>
                <a:gd name="T113" fmla="*/ 809 h 17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287" h="1760">
                  <a:moveTo>
                    <a:pt x="90" y="40"/>
                  </a:moveTo>
                  <a:lnTo>
                    <a:pt x="90" y="3"/>
                  </a:lnTo>
                  <a:lnTo>
                    <a:pt x="71" y="0"/>
                  </a:lnTo>
                  <a:lnTo>
                    <a:pt x="71" y="38"/>
                  </a:lnTo>
                  <a:lnTo>
                    <a:pt x="90" y="40"/>
                  </a:lnTo>
                  <a:close/>
                  <a:moveTo>
                    <a:pt x="85" y="116"/>
                  </a:moveTo>
                  <a:lnTo>
                    <a:pt x="87" y="78"/>
                  </a:lnTo>
                  <a:lnTo>
                    <a:pt x="68" y="76"/>
                  </a:lnTo>
                  <a:lnTo>
                    <a:pt x="66" y="114"/>
                  </a:lnTo>
                  <a:lnTo>
                    <a:pt x="85" y="116"/>
                  </a:lnTo>
                  <a:close/>
                  <a:moveTo>
                    <a:pt x="83" y="192"/>
                  </a:moveTo>
                  <a:lnTo>
                    <a:pt x="85" y="154"/>
                  </a:lnTo>
                  <a:lnTo>
                    <a:pt x="66" y="152"/>
                  </a:lnTo>
                  <a:lnTo>
                    <a:pt x="64" y="189"/>
                  </a:lnTo>
                  <a:lnTo>
                    <a:pt x="83" y="192"/>
                  </a:lnTo>
                  <a:close/>
                  <a:moveTo>
                    <a:pt x="80" y="267"/>
                  </a:moveTo>
                  <a:lnTo>
                    <a:pt x="80" y="230"/>
                  </a:lnTo>
                  <a:lnTo>
                    <a:pt x="61" y="227"/>
                  </a:lnTo>
                  <a:lnTo>
                    <a:pt x="61" y="265"/>
                  </a:lnTo>
                  <a:lnTo>
                    <a:pt x="80" y="267"/>
                  </a:lnTo>
                  <a:close/>
                  <a:moveTo>
                    <a:pt x="75" y="343"/>
                  </a:moveTo>
                  <a:lnTo>
                    <a:pt x="78" y="305"/>
                  </a:lnTo>
                  <a:lnTo>
                    <a:pt x="59" y="303"/>
                  </a:lnTo>
                  <a:lnTo>
                    <a:pt x="57" y="341"/>
                  </a:lnTo>
                  <a:lnTo>
                    <a:pt x="75" y="343"/>
                  </a:lnTo>
                  <a:close/>
                  <a:moveTo>
                    <a:pt x="73" y="419"/>
                  </a:moveTo>
                  <a:lnTo>
                    <a:pt x="75" y="381"/>
                  </a:lnTo>
                  <a:lnTo>
                    <a:pt x="57" y="379"/>
                  </a:lnTo>
                  <a:lnTo>
                    <a:pt x="54" y="416"/>
                  </a:lnTo>
                  <a:lnTo>
                    <a:pt x="73" y="419"/>
                  </a:lnTo>
                  <a:close/>
                  <a:moveTo>
                    <a:pt x="71" y="495"/>
                  </a:moveTo>
                  <a:lnTo>
                    <a:pt x="71" y="457"/>
                  </a:lnTo>
                  <a:lnTo>
                    <a:pt x="52" y="454"/>
                  </a:lnTo>
                  <a:lnTo>
                    <a:pt x="52" y="492"/>
                  </a:lnTo>
                  <a:lnTo>
                    <a:pt x="71" y="495"/>
                  </a:lnTo>
                  <a:close/>
                  <a:moveTo>
                    <a:pt x="66" y="568"/>
                  </a:moveTo>
                  <a:lnTo>
                    <a:pt x="68" y="532"/>
                  </a:lnTo>
                  <a:lnTo>
                    <a:pt x="49" y="530"/>
                  </a:lnTo>
                  <a:lnTo>
                    <a:pt x="47" y="568"/>
                  </a:lnTo>
                  <a:lnTo>
                    <a:pt x="66" y="568"/>
                  </a:lnTo>
                  <a:close/>
                  <a:moveTo>
                    <a:pt x="64" y="644"/>
                  </a:moveTo>
                  <a:lnTo>
                    <a:pt x="66" y="606"/>
                  </a:lnTo>
                  <a:lnTo>
                    <a:pt x="47" y="606"/>
                  </a:lnTo>
                  <a:lnTo>
                    <a:pt x="45" y="644"/>
                  </a:lnTo>
                  <a:lnTo>
                    <a:pt x="64" y="644"/>
                  </a:lnTo>
                  <a:close/>
                  <a:moveTo>
                    <a:pt x="61" y="719"/>
                  </a:moveTo>
                  <a:lnTo>
                    <a:pt x="61" y="681"/>
                  </a:lnTo>
                  <a:lnTo>
                    <a:pt x="42" y="681"/>
                  </a:lnTo>
                  <a:lnTo>
                    <a:pt x="42" y="719"/>
                  </a:lnTo>
                  <a:lnTo>
                    <a:pt x="61" y="719"/>
                  </a:lnTo>
                  <a:close/>
                  <a:moveTo>
                    <a:pt x="57" y="795"/>
                  </a:moveTo>
                  <a:lnTo>
                    <a:pt x="59" y="757"/>
                  </a:lnTo>
                  <a:lnTo>
                    <a:pt x="40" y="757"/>
                  </a:lnTo>
                  <a:lnTo>
                    <a:pt x="38" y="795"/>
                  </a:lnTo>
                  <a:lnTo>
                    <a:pt x="57" y="795"/>
                  </a:lnTo>
                  <a:close/>
                  <a:moveTo>
                    <a:pt x="54" y="871"/>
                  </a:moveTo>
                  <a:lnTo>
                    <a:pt x="57" y="833"/>
                  </a:lnTo>
                  <a:lnTo>
                    <a:pt x="38" y="833"/>
                  </a:lnTo>
                  <a:lnTo>
                    <a:pt x="35" y="871"/>
                  </a:lnTo>
                  <a:lnTo>
                    <a:pt x="54" y="871"/>
                  </a:lnTo>
                  <a:close/>
                  <a:moveTo>
                    <a:pt x="52" y="946"/>
                  </a:moveTo>
                  <a:lnTo>
                    <a:pt x="52" y="908"/>
                  </a:lnTo>
                  <a:lnTo>
                    <a:pt x="33" y="908"/>
                  </a:lnTo>
                  <a:lnTo>
                    <a:pt x="33" y="946"/>
                  </a:lnTo>
                  <a:lnTo>
                    <a:pt x="52" y="946"/>
                  </a:lnTo>
                  <a:close/>
                  <a:moveTo>
                    <a:pt x="47" y="1022"/>
                  </a:moveTo>
                  <a:lnTo>
                    <a:pt x="49" y="984"/>
                  </a:lnTo>
                  <a:lnTo>
                    <a:pt x="31" y="984"/>
                  </a:lnTo>
                  <a:lnTo>
                    <a:pt x="28" y="1022"/>
                  </a:lnTo>
                  <a:lnTo>
                    <a:pt x="47" y="1022"/>
                  </a:lnTo>
                  <a:close/>
                  <a:moveTo>
                    <a:pt x="45" y="1098"/>
                  </a:moveTo>
                  <a:lnTo>
                    <a:pt x="47" y="1060"/>
                  </a:lnTo>
                  <a:lnTo>
                    <a:pt x="28" y="1060"/>
                  </a:lnTo>
                  <a:lnTo>
                    <a:pt x="26" y="1098"/>
                  </a:lnTo>
                  <a:lnTo>
                    <a:pt x="45" y="1098"/>
                  </a:lnTo>
                  <a:close/>
                  <a:moveTo>
                    <a:pt x="42" y="1173"/>
                  </a:moveTo>
                  <a:lnTo>
                    <a:pt x="42" y="1135"/>
                  </a:lnTo>
                  <a:lnTo>
                    <a:pt x="23" y="1135"/>
                  </a:lnTo>
                  <a:lnTo>
                    <a:pt x="23" y="1173"/>
                  </a:lnTo>
                  <a:lnTo>
                    <a:pt x="42" y="1173"/>
                  </a:lnTo>
                  <a:close/>
                  <a:moveTo>
                    <a:pt x="40" y="1249"/>
                  </a:moveTo>
                  <a:lnTo>
                    <a:pt x="40" y="1211"/>
                  </a:lnTo>
                  <a:lnTo>
                    <a:pt x="21" y="1211"/>
                  </a:lnTo>
                  <a:lnTo>
                    <a:pt x="21" y="1249"/>
                  </a:lnTo>
                  <a:lnTo>
                    <a:pt x="40" y="1249"/>
                  </a:lnTo>
                  <a:close/>
                  <a:moveTo>
                    <a:pt x="35" y="1325"/>
                  </a:moveTo>
                  <a:lnTo>
                    <a:pt x="38" y="1287"/>
                  </a:lnTo>
                  <a:lnTo>
                    <a:pt x="19" y="1287"/>
                  </a:lnTo>
                  <a:lnTo>
                    <a:pt x="16" y="1325"/>
                  </a:lnTo>
                  <a:lnTo>
                    <a:pt x="35" y="1325"/>
                  </a:lnTo>
                  <a:close/>
                  <a:moveTo>
                    <a:pt x="33" y="1400"/>
                  </a:moveTo>
                  <a:lnTo>
                    <a:pt x="35" y="1363"/>
                  </a:lnTo>
                  <a:lnTo>
                    <a:pt x="16" y="1363"/>
                  </a:lnTo>
                  <a:lnTo>
                    <a:pt x="14" y="1400"/>
                  </a:lnTo>
                  <a:lnTo>
                    <a:pt x="33" y="1400"/>
                  </a:lnTo>
                  <a:close/>
                  <a:moveTo>
                    <a:pt x="31" y="1476"/>
                  </a:moveTo>
                  <a:lnTo>
                    <a:pt x="31" y="1438"/>
                  </a:lnTo>
                  <a:lnTo>
                    <a:pt x="12" y="1438"/>
                  </a:lnTo>
                  <a:lnTo>
                    <a:pt x="12" y="1476"/>
                  </a:lnTo>
                  <a:lnTo>
                    <a:pt x="31" y="1476"/>
                  </a:lnTo>
                  <a:close/>
                  <a:moveTo>
                    <a:pt x="26" y="1552"/>
                  </a:moveTo>
                  <a:lnTo>
                    <a:pt x="28" y="1514"/>
                  </a:lnTo>
                  <a:lnTo>
                    <a:pt x="9" y="1514"/>
                  </a:lnTo>
                  <a:lnTo>
                    <a:pt x="7" y="1552"/>
                  </a:lnTo>
                  <a:lnTo>
                    <a:pt x="26" y="1552"/>
                  </a:lnTo>
                  <a:close/>
                  <a:moveTo>
                    <a:pt x="23" y="1627"/>
                  </a:moveTo>
                  <a:lnTo>
                    <a:pt x="26" y="1590"/>
                  </a:lnTo>
                  <a:lnTo>
                    <a:pt x="7" y="1590"/>
                  </a:lnTo>
                  <a:lnTo>
                    <a:pt x="5" y="1627"/>
                  </a:lnTo>
                  <a:lnTo>
                    <a:pt x="23" y="1627"/>
                  </a:lnTo>
                  <a:close/>
                  <a:moveTo>
                    <a:pt x="21" y="1703"/>
                  </a:moveTo>
                  <a:lnTo>
                    <a:pt x="21" y="1665"/>
                  </a:lnTo>
                  <a:lnTo>
                    <a:pt x="2" y="1665"/>
                  </a:lnTo>
                  <a:lnTo>
                    <a:pt x="2" y="1703"/>
                  </a:lnTo>
                  <a:lnTo>
                    <a:pt x="21" y="1703"/>
                  </a:lnTo>
                  <a:close/>
                  <a:moveTo>
                    <a:pt x="35" y="1724"/>
                  </a:moveTo>
                  <a:lnTo>
                    <a:pt x="5" y="1736"/>
                  </a:lnTo>
                  <a:lnTo>
                    <a:pt x="9" y="1746"/>
                  </a:lnTo>
                  <a:lnTo>
                    <a:pt x="19" y="1746"/>
                  </a:lnTo>
                  <a:lnTo>
                    <a:pt x="19" y="1741"/>
                  </a:lnTo>
                  <a:lnTo>
                    <a:pt x="0" y="1741"/>
                  </a:lnTo>
                  <a:lnTo>
                    <a:pt x="0" y="1746"/>
                  </a:lnTo>
                  <a:lnTo>
                    <a:pt x="0" y="1760"/>
                  </a:lnTo>
                  <a:lnTo>
                    <a:pt x="42" y="1741"/>
                  </a:lnTo>
                  <a:lnTo>
                    <a:pt x="35" y="1724"/>
                  </a:lnTo>
                  <a:close/>
                  <a:moveTo>
                    <a:pt x="106" y="1696"/>
                  </a:moveTo>
                  <a:lnTo>
                    <a:pt x="71" y="1710"/>
                  </a:lnTo>
                  <a:lnTo>
                    <a:pt x="78" y="1727"/>
                  </a:lnTo>
                  <a:lnTo>
                    <a:pt x="113" y="1713"/>
                  </a:lnTo>
                  <a:lnTo>
                    <a:pt x="106" y="1696"/>
                  </a:lnTo>
                  <a:close/>
                  <a:moveTo>
                    <a:pt x="177" y="1668"/>
                  </a:moveTo>
                  <a:lnTo>
                    <a:pt x="142" y="1682"/>
                  </a:lnTo>
                  <a:lnTo>
                    <a:pt x="149" y="1698"/>
                  </a:lnTo>
                  <a:lnTo>
                    <a:pt x="184" y="1684"/>
                  </a:lnTo>
                  <a:lnTo>
                    <a:pt x="177" y="1668"/>
                  </a:lnTo>
                  <a:close/>
                  <a:moveTo>
                    <a:pt x="246" y="1639"/>
                  </a:moveTo>
                  <a:lnTo>
                    <a:pt x="210" y="1653"/>
                  </a:lnTo>
                  <a:lnTo>
                    <a:pt x="217" y="1670"/>
                  </a:lnTo>
                  <a:lnTo>
                    <a:pt x="253" y="1656"/>
                  </a:lnTo>
                  <a:lnTo>
                    <a:pt x="246" y="1639"/>
                  </a:lnTo>
                  <a:close/>
                  <a:moveTo>
                    <a:pt x="317" y="1611"/>
                  </a:moveTo>
                  <a:lnTo>
                    <a:pt x="281" y="1625"/>
                  </a:lnTo>
                  <a:lnTo>
                    <a:pt x="288" y="1642"/>
                  </a:lnTo>
                  <a:lnTo>
                    <a:pt x="324" y="1627"/>
                  </a:lnTo>
                  <a:lnTo>
                    <a:pt x="317" y="1611"/>
                  </a:lnTo>
                  <a:close/>
                  <a:moveTo>
                    <a:pt x="385" y="1582"/>
                  </a:moveTo>
                  <a:lnTo>
                    <a:pt x="352" y="1597"/>
                  </a:lnTo>
                  <a:lnTo>
                    <a:pt x="359" y="1613"/>
                  </a:lnTo>
                  <a:lnTo>
                    <a:pt x="392" y="1599"/>
                  </a:lnTo>
                  <a:lnTo>
                    <a:pt x="385" y="1582"/>
                  </a:lnTo>
                  <a:close/>
                  <a:moveTo>
                    <a:pt x="456" y="1554"/>
                  </a:moveTo>
                  <a:lnTo>
                    <a:pt x="421" y="1568"/>
                  </a:lnTo>
                  <a:lnTo>
                    <a:pt x="428" y="1585"/>
                  </a:lnTo>
                  <a:lnTo>
                    <a:pt x="463" y="1571"/>
                  </a:lnTo>
                  <a:lnTo>
                    <a:pt x="456" y="1554"/>
                  </a:lnTo>
                  <a:close/>
                  <a:moveTo>
                    <a:pt x="527" y="1523"/>
                  </a:moveTo>
                  <a:lnTo>
                    <a:pt x="492" y="1540"/>
                  </a:lnTo>
                  <a:lnTo>
                    <a:pt x="499" y="1556"/>
                  </a:lnTo>
                  <a:lnTo>
                    <a:pt x="534" y="1542"/>
                  </a:lnTo>
                  <a:lnTo>
                    <a:pt x="527" y="1523"/>
                  </a:lnTo>
                  <a:close/>
                  <a:moveTo>
                    <a:pt x="596" y="1495"/>
                  </a:moveTo>
                  <a:lnTo>
                    <a:pt x="563" y="1509"/>
                  </a:lnTo>
                  <a:lnTo>
                    <a:pt x="570" y="1528"/>
                  </a:lnTo>
                  <a:lnTo>
                    <a:pt x="603" y="1514"/>
                  </a:lnTo>
                  <a:lnTo>
                    <a:pt x="596" y="1495"/>
                  </a:lnTo>
                  <a:close/>
                  <a:moveTo>
                    <a:pt x="667" y="1467"/>
                  </a:moveTo>
                  <a:lnTo>
                    <a:pt x="631" y="1481"/>
                  </a:lnTo>
                  <a:lnTo>
                    <a:pt x="638" y="1500"/>
                  </a:lnTo>
                  <a:lnTo>
                    <a:pt x="674" y="1486"/>
                  </a:lnTo>
                  <a:lnTo>
                    <a:pt x="667" y="1467"/>
                  </a:lnTo>
                  <a:close/>
                  <a:moveTo>
                    <a:pt x="738" y="1438"/>
                  </a:moveTo>
                  <a:lnTo>
                    <a:pt x="702" y="1452"/>
                  </a:lnTo>
                  <a:lnTo>
                    <a:pt x="709" y="1471"/>
                  </a:lnTo>
                  <a:lnTo>
                    <a:pt x="745" y="1457"/>
                  </a:lnTo>
                  <a:lnTo>
                    <a:pt x="738" y="1438"/>
                  </a:lnTo>
                  <a:close/>
                  <a:moveTo>
                    <a:pt x="806" y="1410"/>
                  </a:moveTo>
                  <a:lnTo>
                    <a:pt x="771" y="1424"/>
                  </a:lnTo>
                  <a:lnTo>
                    <a:pt x="778" y="1443"/>
                  </a:lnTo>
                  <a:lnTo>
                    <a:pt x="813" y="1429"/>
                  </a:lnTo>
                  <a:lnTo>
                    <a:pt x="806" y="1410"/>
                  </a:lnTo>
                  <a:close/>
                  <a:moveTo>
                    <a:pt x="877" y="1381"/>
                  </a:moveTo>
                  <a:lnTo>
                    <a:pt x="842" y="1396"/>
                  </a:lnTo>
                  <a:lnTo>
                    <a:pt x="849" y="1415"/>
                  </a:lnTo>
                  <a:lnTo>
                    <a:pt x="884" y="1398"/>
                  </a:lnTo>
                  <a:lnTo>
                    <a:pt x="877" y="1381"/>
                  </a:lnTo>
                  <a:close/>
                  <a:moveTo>
                    <a:pt x="946" y="1353"/>
                  </a:moveTo>
                  <a:lnTo>
                    <a:pt x="913" y="1367"/>
                  </a:lnTo>
                  <a:lnTo>
                    <a:pt x="920" y="1384"/>
                  </a:lnTo>
                  <a:lnTo>
                    <a:pt x="953" y="1370"/>
                  </a:lnTo>
                  <a:lnTo>
                    <a:pt x="946" y="1353"/>
                  </a:lnTo>
                  <a:close/>
                  <a:moveTo>
                    <a:pt x="1017" y="1325"/>
                  </a:moveTo>
                  <a:lnTo>
                    <a:pt x="981" y="1339"/>
                  </a:lnTo>
                  <a:lnTo>
                    <a:pt x="988" y="1355"/>
                  </a:lnTo>
                  <a:lnTo>
                    <a:pt x="1024" y="1341"/>
                  </a:lnTo>
                  <a:lnTo>
                    <a:pt x="1017" y="1325"/>
                  </a:lnTo>
                  <a:close/>
                  <a:moveTo>
                    <a:pt x="1088" y="1296"/>
                  </a:moveTo>
                  <a:lnTo>
                    <a:pt x="1052" y="1310"/>
                  </a:lnTo>
                  <a:lnTo>
                    <a:pt x="1059" y="1327"/>
                  </a:lnTo>
                  <a:lnTo>
                    <a:pt x="1095" y="1313"/>
                  </a:lnTo>
                  <a:lnTo>
                    <a:pt x="1088" y="1296"/>
                  </a:lnTo>
                  <a:close/>
                  <a:moveTo>
                    <a:pt x="1156" y="1268"/>
                  </a:moveTo>
                  <a:lnTo>
                    <a:pt x="1123" y="1282"/>
                  </a:lnTo>
                  <a:lnTo>
                    <a:pt x="1130" y="1299"/>
                  </a:lnTo>
                  <a:lnTo>
                    <a:pt x="1163" y="1284"/>
                  </a:lnTo>
                  <a:lnTo>
                    <a:pt x="1156" y="1268"/>
                  </a:lnTo>
                  <a:close/>
                  <a:moveTo>
                    <a:pt x="1227" y="1240"/>
                  </a:moveTo>
                  <a:lnTo>
                    <a:pt x="1192" y="1254"/>
                  </a:lnTo>
                  <a:lnTo>
                    <a:pt x="1199" y="1270"/>
                  </a:lnTo>
                  <a:lnTo>
                    <a:pt x="1234" y="1256"/>
                  </a:lnTo>
                  <a:lnTo>
                    <a:pt x="1227" y="1240"/>
                  </a:lnTo>
                  <a:close/>
                  <a:moveTo>
                    <a:pt x="1298" y="1211"/>
                  </a:moveTo>
                  <a:lnTo>
                    <a:pt x="1263" y="1225"/>
                  </a:lnTo>
                  <a:lnTo>
                    <a:pt x="1270" y="1242"/>
                  </a:lnTo>
                  <a:lnTo>
                    <a:pt x="1305" y="1228"/>
                  </a:lnTo>
                  <a:lnTo>
                    <a:pt x="1298" y="1211"/>
                  </a:lnTo>
                  <a:close/>
                  <a:moveTo>
                    <a:pt x="1367" y="1180"/>
                  </a:moveTo>
                  <a:lnTo>
                    <a:pt x="1331" y="1197"/>
                  </a:lnTo>
                  <a:lnTo>
                    <a:pt x="1338" y="1214"/>
                  </a:lnTo>
                  <a:lnTo>
                    <a:pt x="1374" y="1199"/>
                  </a:lnTo>
                  <a:lnTo>
                    <a:pt x="1367" y="1180"/>
                  </a:lnTo>
                  <a:close/>
                  <a:moveTo>
                    <a:pt x="1438" y="1152"/>
                  </a:moveTo>
                  <a:lnTo>
                    <a:pt x="1402" y="1166"/>
                  </a:lnTo>
                  <a:lnTo>
                    <a:pt x="1409" y="1185"/>
                  </a:lnTo>
                  <a:lnTo>
                    <a:pt x="1445" y="1171"/>
                  </a:lnTo>
                  <a:lnTo>
                    <a:pt x="1438" y="1152"/>
                  </a:lnTo>
                  <a:close/>
                  <a:moveTo>
                    <a:pt x="1509" y="1124"/>
                  </a:moveTo>
                  <a:lnTo>
                    <a:pt x="1473" y="1138"/>
                  </a:lnTo>
                  <a:lnTo>
                    <a:pt x="1480" y="1157"/>
                  </a:lnTo>
                  <a:lnTo>
                    <a:pt x="1516" y="1143"/>
                  </a:lnTo>
                  <a:lnTo>
                    <a:pt x="1509" y="1124"/>
                  </a:lnTo>
                  <a:close/>
                  <a:moveTo>
                    <a:pt x="1577" y="1095"/>
                  </a:moveTo>
                  <a:lnTo>
                    <a:pt x="1542" y="1109"/>
                  </a:lnTo>
                  <a:lnTo>
                    <a:pt x="1549" y="1128"/>
                  </a:lnTo>
                  <a:lnTo>
                    <a:pt x="1584" y="1114"/>
                  </a:lnTo>
                  <a:lnTo>
                    <a:pt x="1577" y="1095"/>
                  </a:lnTo>
                  <a:close/>
                  <a:moveTo>
                    <a:pt x="1648" y="1067"/>
                  </a:moveTo>
                  <a:lnTo>
                    <a:pt x="1613" y="1081"/>
                  </a:lnTo>
                  <a:lnTo>
                    <a:pt x="1620" y="1100"/>
                  </a:lnTo>
                  <a:lnTo>
                    <a:pt x="1655" y="1086"/>
                  </a:lnTo>
                  <a:lnTo>
                    <a:pt x="1648" y="1067"/>
                  </a:lnTo>
                  <a:close/>
                  <a:moveTo>
                    <a:pt x="1717" y="1038"/>
                  </a:moveTo>
                  <a:lnTo>
                    <a:pt x="1684" y="1053"/>
                  </a:lnTo>
                  <a:lnTo>
                    <a:pt x="1691" y="1072"/>
                  </a:lnTo>
                  <a:lnTo>
                    <a:pt x="1724" y="1055"/>
                  </a:lnTo>
                  <a:lnTo>
                    <a:pt x="1717" y="1038"/>
                  </a:lnTo>
                  <a:close/>
                  <a:moveTo>
                    <a:pt x="1788" y="1010"/>
                  </a:moveTo>
                  <a:lnTo>
                    <a:pt x="1752" y="1024"/>
                  </a:lnTo>
                  <a:lnTo>
                    <a:pt x="1759" y="1041"/>
                  </a:lnTo>
                  <a:lnTo>
                    <a:pt x="1795" y="1027"/>
                  </a:lnTo>
                  <a:lnTo>
                    <a:pt x="1788" y="1010"/>
                  </a:lnTo>
                  <a:close/>
                  <a:moveTo>
                    <a:pt x="1859" y="982"/>
                  </a:moveTo>
                  <a:lnTo>
                    <a:pt x="1823" y="996"/>
                  </a:lnTo>
                  <a:lnTo>
                    <a:pt x="1830" y="1012"/>
                  </a:lnTo>
                  <a:lnTo>
                    <a:pt x="1866" y="998"/>
                  </a:lnTo>
                  <a:lnTo>
                    <a:pt x="1859" y="982"/>
                  </a:lnTo>
                  <a:close/>
                  <a:moveTo>
                    <a:pt x="1927" y="953"/>
                  </a:moveTo>
                  <a:lnTo>
                    <a:pt x="1894" y="968"/>
                  </a:lnTo>
                  <a:lnTo>
                    <a:pt x="1901" y="984"/>
                  </a:lnTo>
                  <a:lnTo>
                    <a:pt x="1934" y="970"/>
                  </a:lnTo>
                  <a:lnTo>
                    <a:pt x="1927" y="953"/>
                  </a:lnTo>
                  <a:close/>
                  <a:moveTo>
                    <a:pt x="1998" y="925"/>
                  </a:moveTo>
                  <a:lnTo>
                    <a:pt x="1963" y="939"/>
                  </a:lnTo>
                  <a:lnTo>
                    <a:pt x="1970" y="956"/>
                  </a:lnTo>
                  <a:lnTo>
                    <a:pt x="2005" y="942"/>
                  </a:lnTo>
                  <a:lnTo>
                    <a:pt x="1998" y="925"/>
                  </a:lnTo>
                  <a:close/>
                  <a:moveTo>
                    <a:pt x="2069" y="897"/>
                  </a:moveTo>
                  <a:lnTo>
                    <a:pt x="2034" y="911"/>
                  </a:lnTo>
                  <a:lnTo>
                    <a:pt x="2041" y="927"/>
                  </a:lnTo>
                  <a:lnTo>
                    <a:pt x="2076" y="913"/>
                  </a:lnTo>
                  <a:lnTo>
                    <a:pt x="2069" y="897"/>
                  </a:lnTo>
                  <a:close/>
                  <a:moveTo>
                    <a:pt x="2138" y="868"/>
                  </a:moveTo>
                  <a:lnTo>
                    <a:pt x="2102" y="882"/>
                  </a:lnTo>
                  <a:lnTo>
                    <a:pt x="2109" y="899"/>
                  </a:lnTo>
                  <a:lnTo>
                    <a:pt x="2145" y="885"/>
                  </a:lnTo>
                  <a:lnTo>
                    <a:pt x="2138" y="868"/>
                  </a:lnTo>
                  <a:close/>
                  <a:moveTo>
                    <a:pt x="2209" y="840"/>
                  </a:moveTo>
                  <a:lnTo>
                    <a:pt x="2173" y="854"/>
                  </a:lnTo>
                  <a:lnTo>
                    <a:pt x="2180" y="871"/>
                  </a:lnTo>
                  <a:lnTo>
                    <a:pt x="2216" y="856"/>
                  </a:lnTo>
                  <a:lnTo>
                    <a:pt x="2209" y="840"/>
                  </a:lnTo>
                  <a:close/>
                  <a:moveTo>
                    <a:pt x="2277" y="809"/>
                  </a:moveTo>
                  <a:lnTo>
                    <a:pt x="2244" y="823"/>
                  </a:lnTo>
                  <a:lnTo>
                    <a:pt x="2251" y="842"/>
                  </a:lnTo>
                  <a:lnTo>
                    <a:pt x="2287" y="828"/>
                  </a:lnTo>
                  <a:lnTo>
                    <a:pt x="2277" y="809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xtLst/>
          </p:spPr>
          <p:txBody>
            <a:bodyPr vert="horz" wrap="square" lIns="128533" tIns="64268" rIns="128533" bIns="64268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33" dirty="0">
                <a:latin typeface="Noto Sans S Chinese Light" panose="020B0300000000000000" pitchFamily="34" charset="-122"/>
                <a:ea typeface="Noto Sans S Chinese Light" panose="020B03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9" name="Freeform 8"/>
            <p:cNvSpPr>
              <a:spLocks noEditPoints="1"/>
            </p:cNvSpPr>
            <p:nvPr/>
          </p:nvSpPr>
          <p:spPr bwMode="auto">
            <a:xfrm>
              <a:off x="3820196" y="3287632"/>
              <a:ext cx="4519763" cy="994599"/>
            </a:xfrm>
            <a:custGeom>
              <a:avLst/>
              <a:gdLst>
                <a:gd name="T0" fmla="*/ 6025 w 6103"/>
                <a:gd name="T1" fmla="*/ 1315 h 1343"/>
                <a:gd name="T2" fmla="*/ 5926 w 6103"/>
                <a:gd name="T3" fmla="*/ 1258 h 1343"/>
                <a:gd name="T4" fmla="*/ 5779 w 6103"/>
                <a:gd name="T5" fmla="*/ 1220 h 1343"/>
                <a:gd name="T6" fmla="*/ 5749 w 6103"/>
                <a:gd name="T7" fmla="*/ 1190 h 1343"/>
                <a:gd name="T8" fmla="*/ 5638 w 6103"/>
                <a:gd name="T9" fmla="*/ 1166 h 1343"/>
                <a:gd name="T10" fmla="*/ 5531 w 6103"/>
                <a:gd name="T11" fmla="*/ 1126 h 1343"/>
                <a:gd name="T12" fmla="*/ 5432 w 6103"/>
                <a:gd name="T13" fmla="*/ 1069 h 1343"/>
                <a:gd name="T14" fmla="*/ 5283 w 6103"/>
                <a:gd name="T15" fmla="*/ 1031 h 1343"/>
                <a:gd name="T16" fmla="*/ 5255 w 6103"/>
                <a:gd name="T17" fmla="*/ 1000 h 1343"/>
                <a:gd name="T18" fmla="*/ 5141 w 6103"/>
                <a:gd name="T19" fmla="*/ 979 h 1343"/>
                <a:gd name="T20" fmla="*/ 5037 w 6103"/>
                <a:gd name="T21" fmla="*/ 939 h 1343"/>
                <a:gd name="T22" fmla="*/ 4938 w 6103"/>
                <a:gd name="T23" fmla="*/ 880 h 1343"/>
                <a:gd name="T24" fmla="*/ 4789 w 6103"/>
                <a:gd name="T25" fmla="*/ 844 h 1343"/>
                <a:gd name="T26" fmla="*/ 4760 w 6103"/>
                <a:gd name="T27" fmla="*/ 814 h 1343"/>
                <a:gd name="T28" fmla="*/ 4647 w 6103"/>
                <a:gd name="T29" fmla="*/ 790 h 1343"/>
                <a:gd name="T30" fmla="*/ 4540 w 6103"/>
                <a:gd name="T31" fmla="*/ 750 h 1343"/>
                <a:gd name="T32" fmla="*/ 4441 w 6103"/>
                <a:gd name="T33" fmla="*/ 691 h 1343"/>
                <a:gd name="T34" fmla="*/ 4294 w 6103"/>
                <a:gd name="T35" fmla="*/ 655 h 1343"/>
                <a:gd name="T36" fmla="*/ 4266 w 6103"/>
                <a:gd name="T37" fmla="*/ 624 h 1343"/>
                <a:gd name="T38" fmla="*/ 4153 w 6103"/>
                <a:gd name="T39" fmla="*/ 601 h 1343"/>
                <a:gd name="T40" fmla="*/ 4046 w 6103"/>
                <a:gd name="T41" fmla="*/ 561 h 1343"/>
                <a:gd name="T42" fmla="*/ 3947 w 6103"/>
                <a:gd name="T43" fmla="*/ 501 h 1343"/>
                <a:gd name="T44" fmla="*/ 3798 w 6103"/>
                <a:gd name="T45" fmla="*/ 466 h 1343"/>
                <a:gd name="T46" fmla="*/ 3769 w 6103"/>
                <a:gd name="T47" fmla="*/ 435 h 1343"/>
                <a:gd name="T48" fmla="*/ 3658 w 6103"/>
                <a:gd name="T49" fmla="*/ 412 h 1343"/>
                <a:gd name="T50" fmla="*/ 3552 w 6103"/>
                <a:gd name="T51" fmla="*/ 371 h 1343"/>
                <a:gd name="T52" fmla="*/ 3453 w 6103"/>
                <a:gd name="T53" fmla="*/ 315 h 1343"/>
                <a:gd name="T54" fmla="*/ 3304 w 6103"/>
                <a:gd name="T55" fmla="*/ 277 h 1343"/>
                <a:gd name="T56" fmla="*/ 3275 w 6103"/>
                <a:gd name="T57" fmla="*/ 246 h 1343"/>
                <a:gd name="T58" fmla="*/ 3162 w 6103"/>
                <a:gd name="T59" fmla="*/ 225 h 1343"/>
                <a:gd name="T60" fmla="*/ 3053 w 6103"/>
                <a:gd name="T61" fmla="*/ 182 h 1343"/>
                <a:gd name="T62" fmla="*/ 2946 w 6103"/>
                <a:gd name="T63" fmla="*/ 177 h 1343"/>
                <a:gd name="T64" fmla="*/ 2909 w 6103"/>
                <a:gd name="T65" fmla="*/ 156 h 1343"/>
                <a:gd name="T66" fmla="*/ 2795 w 6103"/>
                <a:gd name="T67" fmla="*/ 168 h 1343"/>
                <a:gd name="T68" fmla="*/ 2682 w 6103"/>
                <a:gd name="T69" fmla="*/ 163 h 1343"/>
                <a:gd name="T70" fmla="*/ 2568 w 6103"/>
                <a:gd name="T71" fmla="*/ 137 h 1343"/>
                <a:gd name="T72" fmla="*/ 2417 w 6103"/>
                <a:gd name="T73" fmla="*/ 149 h 1343"/>
                <a:gd name="T74" fmla="*/ 2381 w 6103"/>
                <a:gd name="T75" fmla="*/ 128 h 1343"/>
                <a:gd name="T76" fmla="*/ 2265 w 6103"/>
                <a:gd name="T77" fmla="*/ 140 h 1343"/>
                <a:gd name="T78" fmla="*/ 2152 w 6103"/>
                <a:gd name="T79" fmla="*/ 135 h 1343"/>
                <a:gd name="T80" fmla="*/ 2041 w 6103"/>
                <a:gd name="T81" fmla="*/ 109 h 1343"/>
                <a:gd name="T82" fmla="*/ 1887 w 6103"/>
                <a:gd name="T83" fmla="*/ 121 h 1343"/>
                <a:gd name="T84" fmla="*/ 1852 w 6103"/>
                <a:gd name="T85" fmla="*/ 99 h 1343"/>
                <a:gd name="T86" fmla="*/ 1736 w 6103"/>
                <a:gd name="T87" fmla="*/ 111 h 1343"/>
                <a:gd name="T88" fmla="*/ 1625 w 6103"/>
                <a:gd name="T89" fmla="*/ 106 h 1343"/>
                <a:gd name="T90" fmla="*/ 1511 w 6103"/>
                <a:gd name="T91" fmla="*/ 80 h 1343"/>
                <a:gd name="T92" fmla="*/ 1360 w 6103"/>
                <a:gd name="T93" fmla="*/ 92 h 1343"/>
                <a:gd name="T94" fmla="*/ 1322 w 6103"/>
                <a:gd name="T95" fmla="*/ 71 h 1343"/>
                <a:gd name="T96" fmla="*/ 1208 w 6103"/>
                <a:gd name="T97" fmla="*/ 83 h 1343"/>
                <a:gd name="T98" fmla="*/ 1095 w 6103"/>
                <a:gd name="T99" fmla="*/ 78 h 1343"/>
                <a:gd name="T100" fmla="*/ 981 w 6103"/>
                <a:gd name="T101" fmla="*/ 52 h 1343"/>
                <a:gd name="T102" fmla="*/ 830 w 6103"/>
                <a:gd name="T103" fmla="*/ 64 h 1343"/>
                <a:gd name="T104" fmla="*/ 792 w 6103"/>
                <a:gd name="T105" fmla="*/ 43 h 1343"/>
                <a:gd name="T106" fmla="*/ 679 w 6103"/>
                <a:gd name="T107" fmla="*/ 57 h 1343"/>
                <a:gd name="T108" fmla="*/ 565 w 6103"/>
                <a:gd name="T109" fmla="*/ 50 h 1343"/>
                <a:gd name="T110" fmla="*/ 454 w 6103"/>
                <a:gd name="T111" fmla="*/ 24 h 1343"/>
                <a:gd name="T112" fmla="*/ 300 w 6103"/>
                <a:gd name="T113" fmla="*/ 35 h 1343"/>
                <a:gd name="T114" fmla="*/ 265 w 6103"/>
                <a:gd name="T115" fmla="*/ 14 h 1343"/>
                <a:gd name="T116" fmla="*/ 149 w 6103"/>
                <a:gd name="T117" fmla="*/ 28 h 1343"/>
                <a:gd name="T118" fmla="*/ 35 w 6103"/>
                <a:gd name="T119" fmla="*/ 21 h 1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103" h="1343">
                  <a:moveTo>
                    <a:pt x="6061" y="1329"/>
                  </a:moveTo>
                  <a:lnTo>
                    <a:pt x="6096" y="1343"/>
                  </a:lnTo>
                  <a:lnTo>
                    <a:pt x="6103" y="1324"/>
                  </a:lnTo>
                  <a:lnTo>
                    <a:pt x="6068" y="1310"/>
                  </a:lnTo>
                  <a:lnTo>
                    <a:pt x="6061" y="1329"/>
                  </a:lnTo>
                  <a:close/>
                  <a:moveTo>
                    <a:pt x="5990" y="1301"/>
                  </a:moveTo>
                  <a:lnTo>
                    <a:pt x="6025" y="1315"/>
                  </a:lnTo>
                  <a:lnTo>
                    <a:pt x="6033" y="1298"/>
                  </a:lnTo>
                  <a:lnTo>
                    <a:pt x="5997" y="1284"/>
                  </a:lnTo>
                  <a:lnTo>
                    <a:pt x="5990" y="1301"/>
                  </a:lnTo>
                  <a:close/>
                  <a:moveTo>
                    <a:pt x="5919" y="1275"/>
                  </a:moveTo>
                  <a:lnTo>
                    <a:pt x="5954" y="1289"/>
                  </a:lnTo>
                  <a:lnTo>
                    <a:pt x="5962" y="1270"/>
                  </a:lnTo>
                  <a:lnTo>
                    <a:pt x="5926" y="1258"/>
                  </a:lnTo>
                  <a:lnTo>
                    <a:pt x="5919" y="1275"/>
                  </a:lnTo>
                  <a:close/>
                  <a:moveTo>
                    <a:pt x="5848" y="1249"/>
                  </a:moveTo>
                  <a:lnTo>
                    <a:pt x="5884" y="1261"/>
                  </a:lnTo>
                  <a:lnTo>
                    <a:pt x="5891" y="1244"/>
                  </a:lnTo>
                  <a:lnTo>
                    <a:pt x="5855" y="1230"/>
                  </a:lnTo>
                  <a:lnTo>
                    <a:pt x="5848" y="1249"/>
                  </a:lnTo>
                  <a:close/>
                  <a:moveTo>
                    <a:pt x="5779" y="1220"/>
                  </a:moveTo>
                  <a:lnTo>
                    <a:pt x="5813" y="1235"/>
                  </a:lnTo>
                  <a:lnTo>
                    <a:pt x="5820" y="1216"/>
                  </a:lnTo>
                  <a:lnTo>
                    <a:pt x="5784" y="1204"/>
                  </a:lnTo>
                  <a:lnTo>
                    <a:pt x="5779" y="1220"/>
                  </a:lnTo>
                  <a:close/>
                  <a:moveTo>
                    <a:pt x="5709" y="1194"/>
                  </a:moveTo>
                  <a:lnTo>
                    <a:pt x="5744" y="1209"/>
                  </a:lnTo>
                  <a:lnTo>
                    <a:pt x="5749" y="1190"/>
                  </a:lnTo>
                  <a:lnTo>
                    <a:pt x="5713" y="1175"/>
                  </a:lnTo>
                  <a:lnTo>
                    <a:pt x="5709" y="1194"/>
                  </a:lnTo>
                  <a:close/>
                  <a:moveTo>
                    <a:pt x="5638" y="1166"/>
                  </a:moveTo>
                  <a:lnTo>
                    <a:pt x="5673" y="1180"/>
                  </a:lnTo>
                  <a:lnTo>
                    <a:pt x="5680" y="1164"/>
                  </a:lnTo>
                  <a:lnTo>
                    <a:pt x="5645" y="1149"/>
                  </a:lnTo>
                  <a:lnTo>
                    <a:pt x="5638" y="1166"/>
                  </a:lnTo>
                  <a:close/>
                  <a:moveTo>
                    <a:pt x="5567" y="1140"/>
                  </a:moveTo>
                  <a:lnTo>
                    <a:pt x="5602" y="1154"/>
                  </a:lnTo>
                  <a:lnTo>
                    <a:pt x="5609" y="1135"/>
                  </a:lnTo>
                  <a:lnTo>
                    <a:pt x="5574" y="1123"/>
                  </a:lnTo>
                  <a:lnTo>
                    <a:pt x="5567" y="1140"/>
                  </a:lnTo>
                  <a:close/>
                  <a:moveTo>
                    <a:pt x="5496" y="1114"/>
                  </a:moveTo>
                  <a:lnTo>
                    <a:pt x="5531" y="1126"/>
                  </a:lnTo>
                  <a:lnTo>
                    <a:pt x="5538" y="1109"/>
                  </a:lnTo>
                  <a:lnTo>
                    <a:pt x="5503" y="1095"/>
                  </a:lnTo>
                  <a:lnTo>
                    <a:pt x="5496" y="1114"/>
                  </a:lnTo>
                  <a:close/>
                  <a:moveTo>
                    <a:pt x="5425" y="1086"/>
                  </a:moveTo>
                  <a:lnTo>
                    <a:pt x="5460" y="1100"/>
                  </a:lnTo>
                  <a:lnTo>
                    <a:pt x="5467" y="1081"/>
                  </a:lnTo>
                  <a:lnTo>
                    <a:pt x="5432" y="1069"/>
                  </a:lnTo>
                  <a:lnTo>
                    <a:pt x="5425" y="1086"/>
                  </a:lnTo>
                  <a:close/>
                  <a:moveTo>
                    <a:pt x="5354" y="1060"/>
                  </a:moveTo>
                  <a:lnTo>
                    <a:pt x="5389" y="1074"/>
                  </a:lnTo>
                  <a:lnTo>
                    <a:pt x="5396" y="1055"/>
                  </a:lnTo>
                  <a:lnTo>
                    <a:pt x="5361" y="1041"/>
                  </a:lnTo>
                  <a:lnTo>
                    <a:pt x="5354" y="1060"/>
                  </a:lnTo>
                  <a:close/>
                  <a:moveTo>
                    <a:pt x="5283" y="1031"/>
                  </a:moveTo>
                  <a:lnTo>
                    <a:pt x="5318" y="1045"/>
                  </a:lnTo>
                  <a:lnTo>
                    <a:pt x="5325" y="1029"/>
                  </a:lnTo>
                  <a:lnTo>
                    <a:pt x="5290" y="1015"/>
                  </a:lnTo>
                  <a:lnTo>
                    <a:pt x="5283" y="1031"/>
                  </a:lnTo>
                  <a:close/>
                  <a:moveTo>
                    <a:pt x="5212" y="1005"/>
                  </a:moveTo>
                  <a:lnTo>
                    <a:pt x="5247" y="1019"/>
                  </a:lnTo>
                  <a:lnTo>
                    <a:pt x="5255" y="1000"/>
                  </a:lnTo>
                  <a:lnTo>
                    <a:pt x="5219" y="989"/>
                  </a:lnTo>
                  <a:lnTo>
                    <a:pt x="5212" y="1005"/>
                  </a:lnTo>
                  <a:close/>
                  <a:moveTo>
                    <a:pt x="5141" y="979"/>
                  </a:moveTo>
                  <a:lnTo>
                    <a:pt x="5176" y="991"/>
                  </a:lnTo>
                  <a:lnTo>
                    <a:pt x="5184" y="974"/>
                  </a:lnTo>
                  <a:lnTo>
                    <a:pt x="5148" y="960"/>
                  </a:lnTo>
                  <a:lnTo>
                    <a:pt x="5141" y="979"/>
                  </a:lnTo>
                  <a:close/>
                  <a:moveTo>
                    <a:pt x="5072" y="951"/>
                  </a:moveTo>
                  <a:lnTo>
                    <a:pt x="5106" y="965"/>
                  </a:lnTo>
                  <a:lnTo>
                    <a:pt x="5113" y="946"/>
                  </a:lnTo>
                  <a:lnTo>
                    <a:pt x="5077" y="934"/>
                  </a:lnTo>
                  <a:lnTo>
                    <a:pt x="5072" y="951"/>
                  </a:lnTo>
                  <a:close/>
                  <a:moveTo>
                    <a:pt x="5001" y="925"/>
                  </a:moveTo>
                  <a:lnTo>
                    <a:pt x="5037" y="939"/>
                  </a:lnTo>
                  <a:lnTo>
                    <a:pt x="5042" y="920"/>
                  </a:lnTo>
                  <a:lnTo>
                    <a:pt x="5006" y="906"/>
                  </a:lnTo>
                  <a:lnTo>
                    <a:pt x="5001" y="925"/>
                  </a:lnTo>
                  <a:close/>
                  <a:moveTo>
                    <a:pt x="4931" y="896"/>
                  </a:moveTo>
                  <a:lnTo>
                    <a:pt x="4966" y="911"/>
                  </a:lnTo>
                  <a:lnTo>
                    <a:pt x="4973" y="894"/>
                  </a:lnTo>
                  <a:lnTo>
                    <a:pt x="4938" y="880"/>
                  </a:lnTo>
                  <a:lnTo>
                    <a:pt x="4931" y="896"/>
                  </a:lnTo>
                  <a:close/>
                  <a:moveTo>
                    <a:pt x="4860" y="870"/>
                  </a:moveTo>
                  <a:lnTo>
                    <a:pt x="4895" y="885"/>
                  </a:lnTo>
                  <a:lnTo>
                    <a:pt x="4902" y="866"/>
                  </a:lnTo>
                  <a:lnTo>
                    <a:pt x="4867" y="854"/>
                  </a:lnTo>
                  <a:lnTo>
                    <a:pt x="4860" y="870"/>
                  </a:lnTo>
                  <a:close/>
                  <a:moveTo>
                    <a:pt x="4789" y="844"/>
                  </a:moveTo>
                  <a:lnTo>
                    <a:pt x="4824" y="856"/>
                  </a:lnTo>
                  <a:lnTo>
                    <a:pt x="4831" y="840"/>
                  </a:lnTo>
                  <a:lnTo>
                    <a:pt x="4796" y="825"/>
                  </a:lnTo>
                  <a:lnTo>
                    <a:pt x="4789" y="844"/>
                  </a:lnTo>
                  <a:close/>
                  <a:moveTo>
                    <a:pt x="4718" y="816"/>
                  </a:moveTo>
                  <a:lnTo>
                    <a:pt x="4753" y="830"/>
                  </a:lnTo>
                  <a:lnTo>
                    <a:pt x="4760" y="814"/>
                  </a:lnTo>
                  <a:lnTo>
                    <a:pt x="4725" y="799"/>
                  </a:lnTo>
                  <a:lnTo>
                    <a:pt x="4718" y="816"/>
                  </a:lnTo>
                  <a:close/>
                  <a:moveTo>
                    <a:pt x="4647" y="790"/>
                  </a:moveTo>
                  <a:lnTo>
                    <a:pt x="4682" y="804"/>
                  </a:lnTo>
                  <a:lnTo>
                    <a:pt x="4689" y="785"/>
                  </a:lnTo>
                  <a:lnTo>
                    <a:pt x="4654" y="771"/>
                  </a:lnTo>
                  <a:lnTo>
                    <a:pt x="4647" y="790"/>
                  </a:lnTo>
                  <a:close/>
                  <a:moveTo>
                    <a:pt x="4576" y="762"/>
                  </a:moveTo>
                  <a:lnTo>
                    <a:pt x="4611" y="776"/>
                  </a:lnTo>
                  <a:lnTo>
                    <a:pt x="4618" y="759"/>
                  </a:lnTo>
                  <a:lnTo>
                    <a:pt x="4583" y="745"/>
                  </a:lnTo>
                  <a:lnTo>
                    <a:pt x="4576" y="762"/>
                  </a:lnTo>
                  <a:close/>
                  <a:moveTo>
                    <a:pt x="4505" y="736"/>
                  </a:moveTo>
                  <a:lnTo>
                    <a:pt x="4540" y="750"/>
                  </a:lnTo>
                  <a:lnTo>
                    <a:pt x="4547" y="731"/>
                  </a:lnTo>
                  <a:lnTo>
                    <a:pt x="4512" y="719"/>
                  </a:lnTo>
                  <a:lnTo>
                    <a:pt x="4505" y="736"/>
                  </a:lnTo>
                  <a:close/>
                  <a:moveTo>
                    <a:pt x="4434" y="710"/>
                  </a:moveTo>
                  <a:lnTo>
                    <a:pt x="4469" y="721"/>
                  </a:lnTo>
                  <a:lnTo>
                    <a:pt x="4476" y="705"/>
                  </a:lnTo>
                  <a:lnTo>
                    <a:pt x="4441" y="691"/>
                  </a:lnTo>
                  <a:lnTo>
                    <a:pt x="4434" y="710"/>
                  </a:lnTo>
                  <a:close/>
                  <a:moveTo>
                    <a:pt x="4365" y="681"/>
                  </a:moveTo>
                  <a:lnTo>
                    <a:pt x="4398" y="695"/>
                  </a:lnTo>
                  <a:lnTo>
                    <a:pt x="4406" y="679"/>
                  </a:lnTo>
                  <a:lnTo>
                    <a:pt x="4370" y="665"/>
                  </a:lnTo>
                  <a:lnTo>
                    <a:pt x="4365" y="681"/>
                  </a:lnTo>
                  <a:close/>
                  <a:moveTo>
                    <a:pt x="4294" y="655"/>
                  </a:moveTo>
                  <a:lnTo>
                    <a:pt x="4330" y="669"/>
                  </a:lnTo>
                  <a:lnTo>
                    <a:pt x="4335" y="650"/>
                  </a:lnTo>
                  <a:lnTo>
                    <a:pt x="4299" y="636"/>
                  </a:lnTo>
                  <a:lnTo>
                    <a:pt x="4294" y="655"/>
                  </a:lnTo>
                  <a:close/>
                  <a:moveTo>
                    <a:pt x="4223" y="629"/>
                  </a:moveTo>
                  <a:lnTo>
                    <a:pt x="4259" y="641"/>
                  </a:lnTo>
                  <a:lnTo>
                    <a:pt x="4266" y="624"/>
                  </a:lnTo>
                  <a:lnTo>
                    <a:pt x="4231" y="610"/>
                  </a:lnTo>
                  <a:lnTo>
                    <a:pt x="4223" y="629"/>
                  </a:lnTo>
                  <a:close/>
                  <a:moveTo>
                    <a:pt x="4153" y="601"/>
                  </a:moveTo>
                  <a:lnTo>
                    <a:pt x="4188" y="615"/>
                  </a:lnTo>
                  <a:lnTo>
                    <a:pt x="4195" y="596"/>
                  </a:lnTo>
                  <a:lnTo>
                    <a:pt x="4160" y="584"/>
                  </a:lnTo>
                  <a:lnTo>
                    <a:pt x="4153" y="601"/>
                  </a:lnTo>
                  <a:close/>
                  <a:moveTo>
                    <a:pt x="4082" y="575"/>
                  </a:moveTo>
                  <a:lnTo>
                    <a:pt x="4117" y="587"/>
                  </a:lnTo>
                  <a:lnTo>
                    <a:pt x="4124" y="570"/>
                  </a:lnTo>
                  <a:lnTo>
                    <a:pt x="4089" y="556"/>
                  </a:lnTo>
                  <a:lnTo>
                    <a:pt x="4082" y="575"/>
                  </a:lnTo>
                  <a:close/>
                  <a:moveTo>
                    <a:pt x="4011" y="546"/>
                  </a:moveTo>
                  <a:lnTo>
                    <a:pt x="4046" y="561"/>
                  </a:lnTo>
                  <a:lnTo>
                    <a:pt x="4053" y="544"/>
                  </a:lnTo>
                  <a:lnTo>
                    <a:pt x="4018" y="530"/>
                  </a:lnTo>
                  <a:lnTo>
                    <a:pt x="4011" y="546"/>
                  </a:lnTo>
                  <a:close/>
                  <a:moveTo>
                    <a:pt x="3940" y="520"/>
                  </a:moveTo>
                  <a:lnTo>
                    <a:pt x="3975" y="535"/>
                  </a:lnTo>
                  <a:lnTo>
                    <a:pt x="3982" y="516"/>
                  </a:lnTo>
                  <a:lnTo>
                    <a:pt x="3947" y="501"/>
                  </a:lnTo>
                  <a:lnTo>
                    <a:pt x="3940" y="520"/>
                  </a:lnTo>
                  <a:close/>
                  <a:moveTo>
                    <a:pt x="3869" y="494"/>
                  </a:moveTo>
                  <a:lnTo>
                    <a:pt x="3904" y="506"/>
                  </a:lnTo>
                  <a:lnTo>
                    <a:pt x="3911" y="490"/>
                  </a:lnTo>
                  <a:lnTo>
                    <a:pt x="3876" y="475"/>
                  </a:lnTo>
                  <a:lnTo>
                    <a:pt x="3869" y="494"/>
                  </a:lnTo>
                  <a:close/>
                  <a:moveTo>
                    <a:pt x="3798" y="466"/>
                  </a:moveTo>
                  <a:lnTo>
                    <a:pt x="3833" y="480"/>
                  </a:lnTo>
                  <a:lnTo>
                    <a:pt x="3840" y="461"/>
                  </a:lnTo>
                  <a:lnTo>
                    <a:pt x="3805" y="449"/>
                  </a:lnTo>
                  <a:lnTo>
                    <a:pt x="3798" y="466"/>
                  </a:lnTo>
                  <a:close/>
                  <a:moveTo>
                    <a:pt x="3727" y="440"/>
                  </a:moveTo>
                  <a:lnTo>
                    <a:pt x="3762" y="452"/>
                  </a:lnTo>
                  <a:lnTo>
                    <a:pt x="3769" y="435"/>
                  </a:lnTo>
                  <a:lnTo>
                    <a:pt x="3734" y="421"/>
                  </a:lnTo>
                  <a:lnTo>
                    <a:pt x="3727" y="440"/>
                  </a:lnTo>
                  <a:close/>
                  <a:moveTo>
                    <a:pt x="3658" y="412"/>
                  </a:moveTo>
                  <a:lnTo>
                    <a:pt x="3691" y="426"/>
                  </a:lnTo>
                  <a:lnTo>
                    <a:pt x="3698" y="409"/>
                  </a:lnTo>
                  <a:lnTo>
                    <a:pt x="3663" y="395"/>
                  </a:lnTo>
                  <a:lnTo>
                    <a:pt x="3658" y="412"/>
                  </a:lnTo>
                  <a:close/>
                  <a:moveTo>
                    <a:pt x="3587" y="386"/>
                  </a:moveTo>
                  <a:lnTo>
                    <a:pt x="3623" y="400"/>
                  </a:lnTo>
                  <a:lnTo>
                    <a:pt x="3628" y="381"/>
                  </a:lnTo>
                  <a:lnTo>
                    <a:pt x="3592" y="367"/>
                  </a:lnTo>
                  <a:lnTo>
                    <a:pt x="3587" y="386"/>
                  </a:lnTo>
                  <a:close/>
                  <a:moveTo>
                    <a:pt x="3516" y="360"/>
                  </a:moveTo>
                  <a:lnTo>
                    <a:pt x="3552" y="371"/>
                  </a:lnTo>
                  <a:lnTo>
                    <a:pt x="3557" y="355"/>
                  </a:lnTo>
                  <a:lnTo>
                    <a:pt x="3523" y="341"/>
                  </a:lnTo>
                  <a:lnTo>
                    <a:pt x="3516" y="360"/>
                  </a:lnTo>
                  <a:close/>
                  <a:moveTo>
                    <a:pt x="3445" y="331"/>
                  </a:moveTo>
                  <a:lnTo>
                    <a:pt x="3481" y="345"/>
                  </a:lnTo>
                  <a:lnTo>
                    <a:pt x="3488" y="326"/>
                  </a:lnTo>
                  <a:lnTo>
                    <a:pt x="3453" y="315"/>
                  </a:lnTo>
                  <a:lnTo>
                    <a:pt x="3445" y="331"/>
                  </a:lnTo>
                  <a:close/>
                  <a:moveTo>
                    <a:pt x="3375" y="305"/>
                  </a:moveTo>
                  <a:lnTo>
                    <a:pt x="3410" y="317"/>
                  </a:lnTo>
                  <a:lnTo>
                    <a:pt x="3417" y="300"/>
                  </a:lnTo>
                  <a:lnTo>
                    <a:pt x="3382" y="286"/>
                  </a:lnTo>
                  <a:lnTo>
                    <a:pt x="3375" y="305"/>
                  </a:lnTo>
                  <a:close/>
                  <a:moveTo>
                    <a:pt x="3304" y="277"/>
                  </a:moveTo>
                  <a:lnTo>
                    <a:pt x="3339" y="291"/>
                  </a:lnTo>
                  <a:lnTo>
                    <a:pt x="3346" y="274"/>
                  </a:lnTo>
                  <a:lnTo>
                    <a:pt x="3311" y="260"/>
                  </a:lnTo>
                  <a:lnTo>
                    <a:pt x="3304" y="277"/>
                  </a:lnTo>
                  <a:close/>
                  <a:moveTo>
                    <a:pt x="3233" y="251"/>
                  </a:moveTo>
                  <a:lnTo>
                    <a:pt x="3268" y="265"/>
                  </a:lnTo>
                  <a:lnTo>
                    <a:pt x="3275" y="246"/>
                  </a:lnTo>
                  <a:lnTo>
                    <a:pt x="3240" y="232"/>
                  </a:lnTo>
                  <a:lnTo>
                    <a:pt x="3233" y="251"/>
                  </a:lnTo>
                  <a:close/>
                  <a:moveTo>
                    <a:pt x="3162" y="225"/>
                  </a:moveTo>
                  <a:lnTo>
                    <a:pt x="3197" y="237"/>
                  </a:lnTo>
                  <a:lnTo>
                    <a:pt x="3204" y="220"/>
                  </a:lnTo>
                  <a:lnTo>
                    <a:pt x="3169" y="206"/>
                  </a:lnTo>
                  <a:lnTo>
                    <a:pt x="3162" y="225"/>
                  </a:lnTo>
                  <a:close/>
                  <a:moveTo>
                    <a:pt x="3091" y="196"/>
                  </a:moveTo>
                  <a:lnTo>
                    <a:pt x="3126" y="211"/>
                  </a:lnTo>
                  <a:lnTo>
                    <a:pt x="3133" y="192"/>
                  </a:lnTo>
                  <a:lnTo>
                    <a:pt x="3098" y="180"/>
                  </a:lnTo>
                  <a:lnTo>
                    <a:pt x="3091" y="196"/>
                  </a:lnTo>
                  <a:close/>
                  <a:moveTo>
                    <a:pt x="3022" y="180"/>
                  </a:moveTo>
                  <a:lnTo>
                    <a:pt x="3053" y="182"/>
                  </a:lnTo>
                  <a:lnTo>
                    <a:pt x="3055" y="182"/>
                  </a:lnTo>
                  <a:lnTo>
                    <a:pt x="3062" y="166"/>
                  </a:lnTo>
                  <a:lnTo>
                    <a:pt x="3058" y="163"/>
                  </a:lnTo>
                  <a:lnTo>
                    <a:pt x="3058" y="163"/>
                  </a:lnTo>
                  <a:lnTo>
                    <a:pt x="3022" y="161"/>
                  </a:lnTo>
                  <a:lnTo>
                    <a:pt x="3022" y="180"/>
                  </a:lnTo>
                  <a:close/>
                  <a:moveTo>
                    <a:pt x="2946" y="177"/>
                  </a:moveTo>
                  <a:lnTo>
                    <a:pt x="2984" y="177"/>
                  </a:lnTo>
                  <a:lnTo>
                    <a:pt x="2984" y="158"/>
                  </a:lnTo>
                  <a:lnTo>
                    <a:pt x="2946" y="158"/>
                  </a:lnTo>
                  <a:lnTo>
                    <a:pt x="2946" y="177"/>
                  </a:lnTo>
                  <a:close/>
                  <a:moveTo>
                    <a:pt x="2871" y="173"/>
                  </a:moveTo>
                  <a:lnTo>
                    <a:pt x="2909" y="175"/>
                  </a:lnTo>
                  <a:lnTo>
                    <a:pt x="2909" y="156"/>
                  </a:lnTo>
                  <a:lnTo>
                    <a:pt x="2871" y="154"/>
                  </a:lnTo>
                  <a:lnTo>
                    <a:pt x="2871" y="173"/>
                  </a:lnTo>
                  <a:close/>
                  <a:moveTo>
                    <a:pt x="2795" y="168"/>
                  </a:moveTo>
                  <a:lnTo>
                    <a:pt x="2833" y="170"/>
                  </a:lnTo>
                  <a:lnTo>
                    <a:pt x="2833" y="151"/>
                  </a:lnTo>
                  <a:lnTo>
                    <a:pt x="2795" y="149"/>
                  </a:lnTo>
                  <a:lnTo>
                    <a:pt x="2795" y="168"/>
                  </a:lnTo>
                  <a:close/>
                  <a:moveTo>
                    <a:pt x="2719" y="163"/>
                  </a:moveTo>
                  <a:lnTo>
                    <a:pt x="2757" y="166"/>
                  </a:lnTo>
                  <a:lnTo>
                    <a:pt x="2757" y="147"/>
                  </a:lnTo>
                  <a:lnTo>
                    <a:pt x="2719" y="144"/>
                  </a:lnTo>
                  <a:lnTo>
                    <a:pt x="2719" y="163"/>
                  </a:lnTo>
                  <a:close/>
                  <a:moveTo>
                    <a:pt x="2644" y="161"/>
                  </a:moveTo>
                  <a:lnTo>
                    <a:pt x="2682" y="163"/>
                  </a:lnTo>
                  <a:lnTo>
                    <a:pt x="2682" y="144"/>
                  </a:lnTo>
                  <a:lnTo>
                    <a:pt x="2644" y="142"/>
                  </a:lnTo>
                  <a:lnTo>
                    <a:pt x="2644" y="161"/>
                  </a:lnTo>
                  <a:close/>
                  <a:moveTo>
                    <a:pt x="2568" y="156"/>
                  </a:moveTo>
                  <a:lnTo>
                    <a:pt x="2606" y="158"/>
                  </a:lnTo>
                  <a:lnTo>
                    <a:pt x="2606" y="140"/>
                  </a:lnTo>
                  <a:lnTo>
                    <a:pt x="2568" y="137"/>
                  </a:lnTo>
                  <a:lnTo>
                    <a:pt x="2568" y="156"/>
                  </a:lnTo>
                  <a:close/>
                  <a:moveTo>
                    <a:pt x="2492" y="151"/>
                  </a:moveTo>
                  <a:lnTo>
                    <a:pt x="2530" y="154"/>
                  </a:lnTo>
                  <a:lnTo>
                    <a:pt x="2530" y="135"/>
                  </a:lnTo>
                  <a:lnTo>
                    <a:pt x="2492" y="132"/>
                  </a:lnTo>
                  <a:lnTo>
                    <a:pt x="2492" y="151"/>
                  </a:lnTo>
                  <a:close/>
                  <a:moveTo>
                    <a:pt x="2417" y="149"/>
                  </a:moveTo>
                  <a:lnTo>
                    <a:pt x="2455" y="149"/>
                  </a:lnTo>
                  <a:lnTo>
                    <a:pt x="2455" y="132"/>
                  </a:lnTo>
                  <a:lnTo>
                    <a:pt x="2417" y="130"/>
                  </a:lnTo>
                  <a:lnTo>
                    <a:pt x="2417" y="149"/>
                  </a:lnTo>
                  <a:close/>
                  <a:moveTo>
                    <a:pt x="2341" y="144"/>
                  </a:moveTo>
                  <a:lnTo>
                    <a:pt x="2379" y="147"/>
                  </a:lnTo>
                  <a:lnTo>
                    <a:pt x="2381" y="128"/>
                  </a:lnTo>
                  <a:lnTo>
                    <a:pt x="2343" y="125"/>
                  </a:lnTo>
                  <a:lnTo>
                    <a:pt x="2341" y="144"/>
                  </a:lnTo>
                  <a:close/>
                  <a:moveTo>
                    <a:pt x="2265" y="140"/>
                  </a:moveTo>
                  <a:lnTo>
                    <a:pt x="2303" y="142"/>
                  </a:lnTo>
                  <a:lnTo>
                    <a:pt x="2306" y="123"/>
                  </a:lnTo>
                  <a:lnTo>
                    <a:pt x="2268" y="121"/>
                  </a:lnTo>
                  <a:lnTo>
                    <a:pt x="2265" y="140"/>
                  </a:lnTo>
                  <a:close/>
                  <a:moveTo>
                    <a:pt x="2190" y="137"/>
                  </a:moveTo>
                  <a:lnTo>
                    <a:pt x="2228" y="137"/>
                  </a:lnTo>
                  <a:lnTo>
                    <a:pt x="2230" y="118"/>
                  </a:lnTo>
                  <a:lnTo>
                    <a:pt x="2192" y="118"/>
                  </a:lnTo>
                  <a:lnTo>
                    <a:pt x="2190" y="137"/>
                  </a:lnTo>
                  <a:close/>
                  <a:moveTo>
                    <a:pt x="2114" y="132"/>
                  </a:moveTo>
                  <a:lnTo>
                    <a:pt x="2152" y="135"/>
                  </a:lnTo>
                  <a:lnTo>
                    <a:pt x="2154" y="116"/>
                  </a:lnTo>
                  <a:lnTo>
                    <a:pt x="2116" y="114"/>
                  </a:lnTo>
                  <a:lnTo>
                    <a:pt x="2114" y="132"/>
                  </a:lnTo>
                  <a:close/>
                  <a:moveTo>
                    <a:pt x="2038" y="128"/>
                  </a:moveTo>
                  <a:lnTo>
                    <a:pt x="2076" y="130"/>
                  </a:lnTo>
                  <a:lnTo>
                    <a:pt x="2079" y="111"/>
                  </a:lnTo>
                  <a:lnTo>
                    <a:pt x="2041" y="109"/>
                  </a:lnTo>
                  <a:lnTo>
                    <a:pt x="2038" y="128"/>
                  </a:lnTo>
                  <a:close/>
                  <a:moveTo>
                    <a:pt x="1963" y="123"/>
                  </a:moveTo>
                  <a:lnTo>
                    <a:pt x="2001" y="125"/>
                  </a:lnTo>
                  <a:lnTo>
                    <a:pt x="2003" y="106"/>
                  </a:lnTo>
                  <a:lnTo>
                    <a:pt x="1965" y="104"/>
                  </a:lnTo>
                  <a:lnTo>
                    <a:pt x="1963" y="123"/>
                  </a:lnTo>
                  <a:close/>
                  <a:moveTo>
                    <a:pt x="1887" y="121"/>
                  </a:moveTo>
                  <a:lnTo>
                    <a:pt x="1925" y="123"/>
                  </a:lnTo>
                  <a:lnTo>
                    <a:pt x="1927" y="104"/>
                  </a:lnTo>
                  <a:lnTo>
                    <a:pt x="1889" y="102"/>
                  </a:lnTo>
                  <a:lnTo>
                    <a:pt x="1887" y="121"/>
                  </a:lnTo>
                  <a:close/>
                  <a:moveTo>
                    <a:pt x="1811" y="116"/>
                  </a:moveTo>
                  <a:lnTo>
                    <a:pt x="1849" y="118"/>
                  </a:lnTo>
                  <a:lnTo>
                    <a:pt x="1852" y="99"/>
                  </a:lnTo>
                  <a:lnTo>
                    <a:pt x="1814" y="97"/>
                  </a:lnTo>
                  <a:lnTo>
                    <a:pt x="1811" y="116"/>
                  </a:lnTo>
                  <a:close/>
                  <a:moveTo>
                    <a:pt x="1736" y="111"/>
                  </a:moveTo>
                  <a:lnTo>
                    <a:pt x="1774" y="114"/>
                  </a:lnTo>
                  <a:lnTo>
                    <a:pt x="1776" y="95"/>
                  </a:lnTo>
                  <a:lnTo>
                    <a:pt x="1738" y="92"/>
                  </a:lnTo>
                  <a:lnTo>
                    <a:pt x="1736" y="111"/>
                  </a:lnTo>
                  <a:close/>
                  <a:moveTo>
                    <a:pt x="1662" y="109"/>
                  </a:moveTo>
                  <a:lnTo>
                    <a:pt x="1698" y="109"/>
                  </a:lnTo>
                  <a:lnTo>
                    <a:pt x="1700" y="92"/>
                  </a:lnTo>
                  <a:lnTo>
                    <a:pt x="1662" y="90"/>
                  </a:lnTo>
                  <a:lnTo>
                    <a:pt x="1662" y="109"/>
                  </a:lnTo>
                  <a:close/>
                  <a:moveTo>
                    <a:pt x="1587" y="104"/>
                  </a:moveTo>
                  <a:lnTo>
                    <a:pt x="1625" y="106"/>
                  </a:lnTo>
                  <a:lnTo>
                    <a:pt x="1625" y="88"/>
                  </a:lnTo>
                  <a:lnTo>
                    <a:pt x="1587" y="85"/>
                  </a:lnTo>
                  <a:lnTo>
                    <a:pt x="1587" y="104"/>
                  </a:lnTo>
                  <a:close/>
                  <a:moveTo>
                    <a:pt x="1511" y="99"/>
                  </a:moveTo>
                  <a:lnTo>
                    <a:pt x="1549" y="102"/>
                  </a:lnTo>
                  <a:lnTo>
                    <a:pt x="1549" y="83"/>
                  </a:lnTo>
                  <a:lnTo>
                    <a:pt x="1511" y="80"/>
                  </a:lnTo>
                  <a:lnTo>
                    <a:pt x="1511" y="99"/>
                  </a:lnTo>
                  <a:close/>
                  <a:moveTo>
                    <a:pt x="1435" y="97"/>
                  </a:moveTo>
                  <a:lnTo>
                    <a:pt x="1473" y="97"/>
                  </a:lnTo>
                  <a:lnTo>
                    <a:pt x="1473" y="78"/>
                  </a:lnTo>
                  <a:lnTo>
                    <a:pt x="1435" y="78"/>
                  </a:lnTo>
                  <a:lnTo>
                    <a:pt x="1435" y="97"/>
                  </a:lnTo>
                  <a:close/>
                  <a:moveTo>
                    <a:pt x="1360" y="92"/>
                  </a:moveTo>
                  <a:lnTo>
                    <a:pt x="1398" y="95"/>
                  </a:lnTo>
                  <a:lnTo>
                    <a:pt x="1398" y="76"/>
                  </a:lnTo>
                  <a:lnTo>
                    <a:pt x="1360" y="73"/>
                  </a:lnTo>
                  <a:lnTo>
                    <a:pt x="1360" y="92"/>
                  </a:lnTo>
                  <a:close/>
                  <a:moveTo>
                    <a:pt x="1284" y="88"/>
                  </a:moveTo>
                  <a:lnTo>
                    <a:pt x="1322" y="90"/>
                  </a:lnTo>
                  <a:lnTo>
                    <a:pt x="1322" y="71"/>
                  </a:lnTo>
                  <a:lnTo>
                    <a:pt x="1284" y="69"/>
                  </a:lnTo>
                  <a:lnTo>
                    <a:pt x="1284" y="88"/>
                  </a:lnTo>
                  <a:close/>
                  <a:moveTo>
                    <a:pt x="1208" y="83"/>
                  </a:moveTo>
                  <a:lnTo>
                    <a:pt x="1246" y="85"/>
                  </a:lnTo>
                  <a:lnTo>
                    <a:pt x="1246" y="66"/>
                  </a:lnTo>
                  <a:lnTo>
                    <a:pt x="1208" y="64"/>
                  </a:lnTo>
                  <a:lnTo>
                    <a:pt x="1208" y="83"/>
                  </a:lnTo>
                  <a:close/>
                  <a:moveTo>
                    <a:pt x="1133" y="80"/>
                  </a:moveTo>
                  <a:lnTo>
                    <a:pt x="1171" y="83"/>
                  </a:lnTo>
                  <a:lnTo>
                    <a:pt x="1171" y="64"/>
                  </a:lnTo>
                  <a:lnTo>
                    <a:pt x="1133" y="62"/>
                  </a:lnTo>
                  <a:lnTo>
                    <a:pt x="1133" y="80"/>
                  </a:lnTo>
                  <a:close/>
                  <a:moveTo>
                    <a:pt x="1057" y="76"/>
                  </a:moveTo>
                  <a:lnTo>
                    <a:pt x="1095" y="78"/>
                  </a:lnTo>
                  <a:lnTo>
                    <a:pt x="1095" y="59"/>
                  </a:lnTo>
                  <a:lnTo>
                    <a:pt x="1057" y="57"/>
                  </a:lnTo>
                  <a:lnTo>
                    <a:pt x="1057" y="76"/>
                  </a:lnTo>
                  <a:close/>
                  <a:moveTo>
                    <a:pt x="981" y="71"/>
                  </a:moveTo>
                  <a:lnTo>
                    <a:pt x="1019" y="73"/>
                  </a:lnTo>
                  <a:lnTo>
                    <a:pt x="1019" y="54"/>
                  </a:lnTo>
                  <a:lnTo>
                    <a:pt x="981" y="52"/>
                  </a:lnTo>
                  <a:lnTo>
                    <a:pt x="981" y="71"/>
                  </a:lnTo>
                  <a:close/>
                  <a:moveTo>
                    <a:pt x="906" y="69"/>
                  </a:moveTo>
                  <a:lnTo>
                    <a:pt x="944" y="69"/>
                  </a:lnTo>
                  <a:lnTo>
                    <a:pt x="944" y="50"/>
                  </a:lnTo>
                  <a:lnTo>
                    <a:pt x="906" y="50"/>
                  </a:lnTo>
                  <a:lnTo>
                    <a:pt x="906" y="69"/>
                  </a:lnTo>
                  <a:close/>
                  <a:moveTo>
                    <a:pt x="830" y="64"/>
                  </a:moveTo>
                  <a:lnTo>
                    <a:pt x="868" y="66"/>
                  </a:lnTo>
                  <a:lnTo>
                    <a:pt x="868" y="47"/>
                  </a:lnTo>
                  <a:lnTo>
                    <a:pt x="830" y="45"/>
                  </a:lnTo>
                  <a:lnTo>
                    <a:pt x="830" y="64"/>
                  </a:lnTo>
                  <a:close/>
                  <a:moveTo>
                    <a:pt x="754" y="59"/>
                  </a:moveTo>
                  <a:lnTo>
                    <a:pt x="792" y="62"/>
                  </a:lnTo>
                  <a:lnTo>
                    <a:pt x="792" y="43"/>
                  </a:lnTo>
                  <a:lnTo>
                    <a:pt x="754" y="40"/>
                  </a:lnTo>
                  <a:lnTo>
                    <a:pt x="754" y="59"/>
                  </a:lnTo>
                  <a:close/>
                  <a:moveTo>
                    <a:pt x="679" y="57"/>
                  </a:moveTo>
                  <a:lnTo>
                    <a:pt x="716" y="57"/>
                  </a:lnTo>
                  <a:lnTo>
                    <a:pt x="719" y="38"/>
                  </a:lnTo>
                  <a:lnTo>
                    <a:pt x="681" y="38"/>
                  </a:lnTo>
                  <a:lnTo>
                    <a:pt x="679" y="57"/>
                  </a:lnTo>
                  <a:close/>
                  <a:moveTo>
                    <a:pt x="603" y="52"/>
                  </a:moveTo>
                  <a:lnTo>
                    <a:pt x="641" y="54"/>
                  </a:lnTo>
                  <a:lnTo>
                    <a:pt x="643" y="35"/>
                  </a:lnTo>
                  <a:lnTo>
                    <a:pt x="605" y="33"/>
                  </a:lnTo>
                  <a:lnTo>
                    <a:pt x="603" y="52"/>
                  </a:lnTo>
                  <a:close/>
                  <a:moveTo>
                    <a:pt x="527" y="47"/>
                  </a:moveTo>
                  <a:lnTo>
                    <a:pt x="565" y="50"/>
                  </a:lnTo>
                  <a:lnTo>
                    <a:pt x="568" y="31"/>
                  </a:lnTo>
                  <a:lnTo>
                    <a:pt x="530" y="28"/>
                  </a:lnTo>
                  <a:lnTo>
                    <a:pt x="527" y="47"/>
                  </a:lnTo>
                  <a:close/>
                  <a:moveTo>
                    <a:pt x="452" y="43"/>
                  </a:moveTo>
                  <a:lnTo>
                    <a:pt x="489" y="45"/>
                  </a:lnTo>
                  <a:lnTo>
                    <a:pt x="492" y="26"/>
                  </a:lnTo>
                  <a:lnTo>
                    <a:pt x="454" y="24"/>
                  </a:lnTo>
                  <a:lnTo>
                    <a:pt x="452" y="43"/>
                  </a:lnTo>
                  <a:close/>
                  <a:moveTo>
                    <a:pt x="376" y="40"/>
                  </a:moveTo>
                  <a:lnTo>
                    <a:pt x="414" y="43"/>
                  </a:lnTo>
                  <a:lnTo>
                    <a:pt x="416" y="24"/>
                  </a:lnTo>
                  <a:lnTo>
                    <a:pt x="378" y="21"/>
                  </a:lnTo>
                  <a:lnTo>
                    <a:pt x="376" y="40"/>
                  </a:lnTo>
                  <a:close/>
                  <a:moveTo>
                    <a:pt x="300" y="35"/>
                  </a:moveTo>
                  <a:lnTo>
                    <a:pt x="338" y="38"/>
                  </a:lnTo>
                  <a:lnTo>
                    <a:pt x="340" y="19"/>
                  </a:lnTo>
                  <a:lnTo>
                    <a:pt x="303" y="17"/>
                  </a:lnTo>
                  <a:lnTo>
                    <a:pt x="300" y="35"/>
                  </a:lnTo>
                  <a:close/>
                  <a:moveTo>
                    <a:pt x="225" y="31"/>
                  </a:moveTo>
                  <a:lnTo>
                    <a:pt x="262" y="33"/>
                  </a:lnTo>
                  <a:lnTo>
                    <a:pt x="265" y="14"/>
                  </a:lnTo>
                  <a:lnTo>
                    <a:pt x="227" y="12"/>
                  </a:lnTo>
                  <a:lnTo>
                    <a:pt x="225" y="31"/>
                  </a:lnTo>
                  <a:close/>
                  <a:moveTo>
                    <a:pt x="149" y="28"/>
                  </a:moveTo>
                  <a:lnTo>
                    <a:pt x="187" y="28"/>
                  </a:lnTo>
                  <a:lnTo>
                    <a:pt x="189" y="9"/>
                  </a:lnTo>
                  <a:lnTo>
                    <a:pt x="151" y="9"/>
                  </a:lnTo>
                  <a:lnTo>
                    <a:pt x="149" y="28"/>
                  </a:lnTo>
                  <a:close/>
                  <a:moveTo>
                    <a:pt x="73" y="24"/>
                  </a:moveTo>
                  <a:lnTo>
                    <a:pt x="111" y="26"/>
                  </a:lnTo>
                  <a:lnTo>
                    <a:pt x="113" y="7"/>
                  </a:lnTo>
                  <a:lnTo>
                    <a:pt x="76" y="5"/>
                  </a:lnTo>
                  <a:lnTo>
                    <a:pt x="73" y="24"/>
                  </a:lnTo>
                  <a:close/>
                  <a:moveTo>
                    <a:pt x="0" y="19"/>
                  </a:moveTo>
                  <a:lnTo>
                    <a:pt x="35" y="21"/>
                  </a:lnTo>
                  <a:lnTo>
                    <a:pt x="38" y="2"/>
                  </a:lnTo>
                  <a:lnTo>
                    <a:pt x="0" y="0"/>
                  </a:lnTo>
                  <a:lnTo>
                    <a:pt x="0" y="19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xtLst/>
          </p:spPr>
          <p:txBody>
            <a:bodyPr vert="horz" wrap="square" lIns="128533" tIns="64268" rIns="128533" bIns="64268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33" dirty="0">
                <a:latin typeface="Noto Sans S Chinese Light" panose="020B0300000000000000" pitchFamily="34" charset="-122"/>
                <a:ea typeface="Noto Sans S Chinese Light" panose="020B03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" name="Freeform 9"/>
            <p:cNvSpPr>
              <a:spLocks noEditPoints="1"/>
            </p:cNvSpPr>
            <p:nvPr/>
          </p:nvSpPr>
          <p:spPr bwMode="auto">
            <a:xfrm>
              <a:off x="6082670" y="3312072"/>
              <a:ext cx="2304686" cy="110346"/>
            </a:xfrm>
            <a:custGeom>
              <a:avLst/>
              <a:gdLst>
                <a:gd name="T0" fmla="*/ 12 w 3112"/>
                <a:gd name="T1" fmla="*/ 149 h 149"/>
                <a:gd name="T2" fmla="*/ 50 w 3112"/>
                <a:gd name="T3" fmla="*/ 147 h 149"/>
                <a:gd name="T4" fmla="*/ 126 w 3112"/>
                <a:gd name="T5" fmla="*/ 125 h 149"/>
                <a:gd name="T6" fmla="*/ 237 w 3112"/>
                <a:gd name="T7" fmla="*/ 121 h 149"/>
                <a:gd name="T8" fmla="*/ 237 w 3112"/>
                <a:gd name="T9" fmla="*/ 121 h 149"/>
                <a:gd name="T10" fmla="*/ 315 w 3112"/>
                <a:gd name="T11" fmla="*/ 135 h 149"/>
                <a:gd name="T12" fmla="*/ 353 w 3112"/>
                <a:gd name="T13" fmla="*/ 135 h 149"/>
                <a:gd name="T14" fmla="*/ 426 w 3112"/>
                <a:gd name="T15" fmla="*/ 114 h 149"/>
                <a:gd name="T16" fmla="*/ 539 w 3112"/>
                <a:gd name="T17" fmla="*/ 109 h 149"/>
                <a:gd name="T18" fmla="*/ 539 w 3112"/>
                <a:gd name="T19" fmla="*/ 109 h 149"/>
                <a:gd name="T20" fmla="*/ 617 w 3112"/>
                <a:gd name="T21" fmla="*/ 123 h 149"/>
                <a:gd name="T22" fmla="*/ 655 w 3112"/>
                <a:gd name="T23" fmla="*/ 123 h 149"/>
                <a:gd name="T24" fmla="*/ 729 w 3112"/>
                <a:gd name="T25" fmla="*/ 99 h 149"/>
                <a:gd name="T26" fmla="*/ 842 w 3112"/>
                <a:gd name="T27" fmla="*/ 95 h 149"/>
                <a:gd name="T28" fmla="*/ 842 w 3112"/>
                <a:gd name="T29" fmla="*/ 95 h 149"/>
                <a:gd name="T30" fmla="*/ 920 w 3112"/>
                <a:gd name="T31" fmla="*/ 111 h 149"/>
                <a:gd name="T32" fmla="*/ 958 w 3112"/>
                <a:gd name="T33" fmla="*/ 109 h 149"/>
                <a:gd name="T34" fmla="*/ 1031 w 3112"/>
                <a:gd name="T35" fmla="*/ 88 h 149"/>
                <a:gd name="T36" fmla="*/ 1145 w 3112"/>
                <a:gd name="T37" fmla="*/ 83 h 149"/>
                <a:gd name="T38" fmla="*/ 1145 w 3112"/>
                <a:gd name="T39" fmla="*/ 83 h 149"/>
                <a:gd name="T40" fmla="*/ 1220 w 3112"/>
                <a:gd name="T41" fmla="*/ 99 h 149"/>
                <a:gd name="T42" fmla="*/ 1258 w 3112"/>
                <a:gd name="T43" fmla="*/ 97 h 149"/>
                <a:gd name="T44" fmla="*/ 1334 w 3112"/>
                <a:gd name="T45" fmla="*/ 76 h 149"/>
                <a:gd name="T46" fmla="*/ 1448 w 3112"/>
                <a:gd name="T47" fmla="*/ 71 h 149"/>
                <a:gd name="T48" fmla="*/ 1448 w 3112"/>
                <a:gd name="T49" fmla="*/ 71 h 149"/>
                <a:gd name="T50" fmla="*/ 1523 w 3112"/>
                <a:gd name="T51" fmla="*/ 85 h 149"/>
                <a:gd name="T52" fmla="*/ 1561 w 3112"/>
                <a:gd name="T53" fmla="*/ 85 h 149"/>
                <a:gd name="T54" fmla="*/ 1637 w 3112"/>
                <a:gd name="T55" fmla="*/ 62 h 149"/>
                <a:gd name="T56" fmla="*/ 1750 w 3112"/>
                <a:gd name="T57" fmla="*/ 57 h 149"/>
                <a:gd name="T58" fmla="*/ 1750 w 3112"/>
                <a:gd name="T59" fmla="*/ 57 h 149"/>
                <a:gd name="T60" fmla="*/ 1826 w 3112"/>
                <a:gd name="T61" fmla="*/ 73 h 149"/>
                <a:gd name="T62" fmla="*/ 1864 w 3112"/>
                <a:gd name="T63" fmla="*/ 71 h 149"/>
                <a:gd name="T64" fmla="*/ 1939 w 3112"/>
                <a:gd name="T65" fmla="*/ 50 h 149"/>
                <a:gd name="T66" fmla="*/ 2053 w 3112"/>
                <a:gd name="T67" fmla="*/ 45 h 149"/>
                <a:gd name="T68" fmla="*/ 2053 w 3112"/>
                <a:gd name="T69" fmla="*/ 45 h 149"/>
                <a:gd name="T70" fmla="*/ 2129 w 3112"/>
                <a:gd name="T71" fmla="*/ 62 h 149"/>
                <a:gd name="T72" fmla="*/ 2166 w 3112"/>
                <a:gd name="T73" fmla="*/ 59 h 149"/>
                <a:gd name="T74" fmla="*/ 2242 w 3112"/>
                <a:gd name="T75" fmla="*/ 38 h 149"/>
                <a:gd name="T76" fmla="*/ 2356 w 3112"/>
                <a:gd name="T77" fmla="*/ 33 h 149"/>
                <a:gd name="T78" fmla="*/ 2356 w 3112"/>
                <a:gd name="T79" fmla="*/ 33 h 149"/>
                <a:gd name="T80" fmla="*/ 2431 w 3112"/>
                <a:gd name="T81" fmla="*/ 47 h 149"/>
                <a:gd name="T82" fmla="*/ 2469 w 3112"/>
                <a:gd name="T83" fmla="*/ 47 h 149"/>
                <a:gd name="T84" fmla="*/ 2545 w 3112"/>
                <a:gd name="T85" fmla="*/ 24 h 149"/>
                <a:gd name="T86" fmla="*/ 2658 w 3112"/>
                <a:gd name="T87" fmla="*/ 19 h 149"/>
                <a:gd name="T88" fmla="*/ 2658 w 3112"/>
                <a:gd name="T89" fmla="*/ 19 h 149"/>
                <a:gd name="T90" fmla="*/ 2734 w 3112"/>
                <a:gd name="T91" fmla="*/ 36 h 149"/>
                <a:gd name="T92" fmla="*/ 2772 w 3112"/>
                <a:gd name="T93" fmla="*/ 33 h 149"/>
                <a:gd name="T94" fmla="*/ 2847 w 3112"/>
                <a:gd name="T95" fmla="*/ 12 h 149"/>
                <a:gd name="T96" fmla="*/ 2961 w 3112"/>
                <a:gd name="T97" fmla="*/ 7 h 149"/>
                <a:gd name="T98" fmla="*/ 2961 w 3112"/>
                <a:gd name="T99" fmla="*/ 7 h 149"/>
                <a:gd name="T100" fmla="*/ 3037 w 3112"/>
                <a:gd name="T101" fmla="*/ 24 h 149"/>
                <a:gd name="T102" fmla="*/ 3074 w 3112"/>
                <a:gd name="T103" fmla="*/ 21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112" h="149">
                  <a:moveTo>
                    <a:pt x="12" y="130"/>
                  </a:moveTo>
                  <a:lnTo>
                    <a:pt x="0" y="130"/>
                  </a:lnTo>
                  <a:lnTo>
                    <a:pt x="0" y="149"/>
                  </a:lnTo>
                  <a:lnTo>
                    <a:pt x="12" y="149"/>
                  </a:lnTo>
                  <a:lnTo>
                    <a:pt x="12" y="130"/>
                  </a:lnTo>
                  <a:close/>
                  <a:moveTo>
                    <a:pt x="88" y="125"/>
                  </a:moveTo>
                  <a:lnTo>
                    <a:pt x="50" y="128"/>
                  </a:lnTo>
                  <a:lnTo>
                    <a:pt x="50" y="147"/>
                  </a:lnTo>
                  <a:lnTo>
                    <a:pt x="88" y="144"/>
                  </a:lnTo>
                  <a:lnTo>
                    <a:pt x="88" y="125"/>
                  </a:lnTo>
                  <a:close/>
                  <a:moveTo>
                    <a:pt x="163" y="123"/>
                  </a:moveTo>
                  <a:lnTo>
                    <a:pt x="126" y="125"/>
                  </a:lnTo>
                  <a:lnTo>
                    <a:pt x="126" y="144"/>
                  </a:lnTo>
                  <a:lnTo>
                    <a:pt x="163" y="142"/>
                  </a:lnTo>
                  <a:lnTo>
                    <a:pt x="163" y="123"/>
                  </a:lnTo>
                  <a:close/>
                  <a:moveTo>
                    <a:pt x="237" y="121"/>
                  </a:moveTo>
                  <a:lnTo>
                    <a:pt x="201" y="121"/>
                  </a:lnTo>
                  <a:lnTo>
                    <a:pt x="201" y="140"/>
                  </a:lnTo>
                  <a:lnTo>
                    <a:pt x="239" y="140"/>
                  </a:lnTo>
                  <a:lnTo>
                    <a:pt x="237" y="121"/>
                  </a:lnTo>
                  <a:close/>
                  <a:moveTo>
                    <a:pt x="312" y="118"/>
                  </a:moveTo>
                  <a:lnTo>
                    <a:pt x="275" y="118"/>
                  </a:lnTo>
                  <a:lnTo>
                    <a:pt x="277" y="137"/>
                  </a:lnTo>
                  <a:lnTo>
                    <a:pt x="315" y="135"/>
                  </a:lnTo>
                  <a:lnTo>
                    <a:pt x="312" y="118"/>
                  </a:lnTo>
                  <a:close/>
                  <a:moveTo>
                    <a:pt x="388" y="114"/>
                  </a:moveTo>
                  <a:lnTo>
                    <a:pt x="350" y="116"/>
                  </a:lnTo>
                  <a:lnTo>
                    <a:pt x="353" y="135"/>
                  </a:lnTo>
                  <a:lnTo>
                    <a:pt x="390" y="133"/>
                  </a:lnTo>
                  <a:lnTo>
                    <a:pt x="388" y="114"/>
                  </a:lnTo>
                  <a:close/>
                  <a:moveTo>
                    <a:pt x="464" y="111"/>
                  </a:moveTo>
                  <a:lnTo>
                    <a:pt x="426" y="114"/>
                  </a:lnTo>
                  <a:lnTo>
                    <a:pt x="428" y="133"/>
                  </a:lnTo>
                  <a:lnTo>
                    <a:pt x="466" y="130"/>
                  </a:lnTo>
                  <a:lnTo>
                    <a:pt x="464" y="111"/>
                  </a:lnTo>
                  <a:close/>
                  <a:moveTo>
                    <a:pt x="539" y="109"/>
                  </a:moveTo>
                  <a:lnTo>
                    <a:pt x="502" y="109"/>
                  </a:lnTo>
                  <a:lnTo>
                    <a:pt x="504" y="128"/>
                  </a:lnTo>
                  <a:lnTo>
                    <a:pt x="542" y="128"/>
                  </a:lnTo>
                  <a:lnTo>
                    <a:pt x="539" y="109"/>
                  </a:lnTo>
                  <a:close/>
                  <a:moveTo>
                    <a:pt x="615" y="104"/>
                  </a:moveTo>
                  <a:lnTo>
                    <a:pt x="577" y="107"/>
                  </a:lnTo>
                  <a:lnTo>
                    <a:pt x="580" y="125"/>
                  </a:lnTo>
                  <a:lnTo>
                    <a:pt x="617" y="123"/>
                  </a:lnTo>
                  <a:lnTo>
                    <a:pt x="615" y="104"/>
                  </a:lnTo>
                  <a:close/>
                  <a:moveTo>
                    <a:pt x="691" y="102"/>
                  </a:moveTo>
                  <a:lnTo>
                    <a:pt x="653" y="104"/>
                  </a:lnTo>
                  <a:lnTo>
                    <a:pt x="655" y="123"/>
                  </a:lnTo>
                  <a:lnTo>
                    <a:pt x="693" y="121"/>
                  </a:lnTo>
                  <a:lnTo>
                    <a:pt x="691" y="102"/>
                  </a:lnTo>
                  <a:close/>
                  <a:moveTo>
                    <a:pt x="766" y="99"/>
                  </a:moveTo>
                  <a:lnTo>
                    <a:pt x="729" y="99"/>
                  </a:lnTo>
                  <a:lnTo>
                    <a:pt x="731" y="118"/>
                  </a:lnTo>
                  <a:lnTo>
                    <a:pt x="769" y="118"/>
                  </a:lnTo>
                  <a:lnTo>
                    <a:pt x="766" y="99"/>
                  </a:lnTo>
                  <a:close/>
                  <a:moveTo>
                    <a:pt x="842" y="95"/>
                  </a:moveTo>
                  <a:lnTo>
                    <a:pt x="804" y="97"/>
                  </a:lnTo>
                  <a:lnTo>
                    <a:pt x="807" y="116"/>
                  </a:lnTo>
                  <a:lnTo>
                    <a:pt x="844" y="114"/>
                  </a:lnTo>
                  <a:lnTo>
                    <a:pt x="842" y="95"/>
                  </a:lnTo>
                  <a:close/>
                  <a:moveTo>
                    <a:pt x="918" y="92"/>
                  </a:moveTo>
                  <a:lnTo>
                    <a:pt x="880" y="95"/>
                  </a:lnTo>
                  <a:lnTo>
                    <a:pt x="882" y="114"/>
                  </a:lnTo>
                  <a:lnTo>
                    <a:pt x="920" y="111"/>
                  </a:lnTo>
                  <a:lnTo>
                    <a:pt x="918" y="92"/>
                  </a:lnTo>
                  <a:close/>
                  <a:moveTo>
                    <a:pt x="993" y="90"/>
                  </a:moveTo>
                  <a:lnTo>
                    <a:pt x="956" y="90"/>
                  </a:lnTo>
                  <a:lnTo>
                    <a:pt x="958" y="109"/>
                  </a:lnTo>
                  <a:lnTo>
                    <a:pt x="996" y="109"/>
                  </a:lnTo>
                  <a:lnTo>
                    <a:pt x="993" y="90"/>
                  </a:lnTo>
                  <a:close/>
                  <a:moveTo>
                    <a:pt x="1069" y="85"/>
                  </a:moveTo>
                  <a:lnTo>
                    <a:pt x="1031" y="88"/>
                  </a:lnTo>
                  <a:lnTo>
                    <a:pt x="1034" y="107"/>
                  </a:lnTo>
                  <a:lnTo>
                    <a:pt x="1072" y="104"/>
                  </a:lnTo>
                  <a:lnTo>
                    <a:pt x="1069" y="85"/>
                  </a:lnTo>
                  <a:close/>
                  <a:moveTo>
                    <a:pt x="1145" y="83"/>
                  </a:moveTo>
                  <a:lnTo>
                    <a:pt x="1107" y="85"/>
                  </a:lnTo>
                  <a:lnTo>
                    <a:pt x="1109" y="104"/>
                  </a:lnTo>
                  <a:lnTo>
                    <a:pt x="1145" y="102"/>
                  </a:lnTo>
                  <a:lnTo>
                    <a:pt x="1145" y="83"/>
                  </a:lnTo>
                  <a:close/>
                  <a:moveTo>
                    <a:pt x="1220" y="81"/>
                  </a:moveTo>
                  <a:lnTo>
                    <a:pt x="1183" y="81"/>
                  </a:lnTo>
                  <a:lnTo>
                    <a:pt x="1183" y="99"/>
                  </a:lnTo>
                  <a:lnTo>
                    <a:pt x="1220" y="99"/>
                  </a:lnTo>
                  <a:lnTo>
                    <a:pt x="1220" y="81"/>
                  </a:lnTo>
                  <a:close/>
                  <a:moveTo>
                    <a:pt x="1296" y="76"/>
                  </a:moveTo>
                  <a:lnTo>
                    <a:pt x="1258" y="78"/>
                  </a:lnTo>
                  <a:lnTo>
                    <a:pt x="1258" y="97"/>
                  </a:lnTo>
                  <a:lnTo>
                    <a:pt x="1296" y="95"/>
                  </a:lnTo>
                  <a:lnTo>
                    <a:pt x="1296" y="76"/>
                  </a:lnTo>
                  <a:close/>
                  <a:moveTo>
                    <a:pt x="1372" y="73"/>
                  </a:moveTo>
                  <a:lnTo>
                    <a:pt x="1334" y="76"/>
                  </a:lnTo>
                  <a:lnTo>
                    <a:pt x="1334" y="95"/>
                  </a:lnTo>
                  <a:lnTo>
                    <a:pt x="1372" y="92"/>
                  </a:lnTo>
                  <a:lnTo>
                    <a:pt x="1372" y="73"/>
                  </a:lnTo>
                  <a:close/>
                  <a:moveTo>
                    <a:pt x="1448" y="71"/>
                  </a:moveTo>
                  <a:lnTo>
                    <a:pt x="1410" y="71"/>
                  </a:lnTo>
                  <a:lnTo>
                    <a:pt x="1410" y="90"/>
                  </a:lnTo>
                  <a:lnTo>
                    <a:pt x="1448" y="90"/>
                  </a:lnTo>
                  <a:lnTo>
                    <a:pt x="1448" y="71"/>
                  </a:lnTo>
                  <a:close/>
                  <a:moveTo>
                    <a:pt x="1523" y="66"/>
                  </a:moveTo>
                  <a:lnTo>
                    <a:pt x="1485" y="69"/>
                  </a:lnTo>
                  <a:lnTo>
                    <a:pt x="1485" y="88"/>
                  </a:lnTo>
                  <a:lnTo>
                    <a:pt x="1523" y="85"/>
                  </a:lnTo>
                  <a:lnTo>
                    <a:pt x="1523" y="66"/>
                  </a:lnTo>
                  <a:close/>
                  <a:moveTo>
                    <a:pt x="1599" y="64"/>
                  </a:moveTo>
                  <a:lnTo>
                    <a:pt x="1561" y="66"/>
                  </a:lnTo>
                  <a:lnTo>
                    <a:pt x="1561" y="85"/>
                  </a:lnTo>
                  <a:lnTo>
                    <a:pt x="1599" y="83"/>
                  </a:lnTo>
                  <a:lnTo>
                    <a:pt x="1599" y="64"/>
                  </a:lnTo>
                  <a:close/>
                  <a:moveTo>
                    <a:pt x="1675" y="62"/>
                  </a:moveTo>
                  <a:lnTo>
                    <a:pt x="1637" y="62"/>
                  </a:lnTo>
                  <a:lnTo>
                    <a:pt x="1637" y="81"/>
                  </a:lnTo>
                  <a:lnTo>
                    <a:pt x="1675" y="81"/>
                  </a:lnTo>
                  <a:lnTo>
                    <a:pt x="1675" y="62"/>
                  </a:lnTo>
                  <a:close/>
                  <a:moveTo>
                    <a:pt x="1750" y="57"/>
                  </a:moveTo>
                  <a:lnTo>
                    <a:pt x="1712" y="59"/>
                  </a:lnTo>
                  <a:lnTo>
                    <a:pt x="1712" y="78"/>
                  </a:lnTo>
                  <a:lnTo>
                    <a:pt x="1750" y="76"/>
                  </a:lnTo>
                  <a:lnTo>
                    <a:pt x="1750" y="57"/>
                  </a:lnTo>
                  <a:close/>
                  <a:moveTo>
                    <a:pt x="1826" y="55"/>
                  </a:moveTo>
                  <a:lnTo>
                    <a:pt x="1788" y="57"/>
                  </a:lnTo>
                  <a:lnTo>
                    <a:pt x="1788" y="76"/>
                  </a:lnTo>
                  <a:lnTo>
                    <a:pt x="1826" y="73"/>
                  </a:lnTo>
                  <a:lnTo>
                    <a:pt x="1826" y="55"/>
                  </a:lnTo>
                  <a:close/>
                  <a:moveTo>
                    <a:pt x="1902" y="52"/>
                  </a:moveTo>
                  <a:lnTo>
                    <a:pt x="1864" y="52"/>
                  </a:lnTo>
                  <a:lnTo>
                    <a:pt x="1864" y="71"/>
                  </a:lnTo>
                  <a:lnTo>
                    <a:pt x="1902" y="71"/>
                  </a:lnTo>
                  <a:lnTo>
                    <a:pt x="1902" y="52"/>
                  </a:lnTo>
                  <a:close/>
                  <a:moveTo>
                    <a:pt x="1977" y="47"/>
                  </a:moveTo>
                  <a:lnTo>
                    <a:pt x="1939" y="50"/>
                  </a:lnTo>
                  <a:lnTo>
                    <a:pt x="1939" y="69"/>
                  </a:lnTo>
                  <a:lnTo>
                    <a:pt x="1977" y="66"/>
                  </a:lnTo>
                  <a:lnTo>
                    <a:pt x="1977" y="47"/>
                  </a:lnTo>
                  <a:close/>
                  <a:moveTo>
                    <a:pt x="2053" y="45"/>
                  </a:moveTo>
                  <a:lnTo>
                    <a:pt x="2015" y="47"/>
                  </a:lnTo>
                  <a:lnTo>
                    <a:pt x="2015" y="66"/>
                  </a:lnTo>
                  <a:lnTo>
                    <a:pt x="2053" y="64"/>
                  </a:lnTo>
                  <a:lnTo>
                    <a:pt x="2053" y="45"/>
                  </a:lnTo>
                  <a:close/>
                  <a:moveTo>
                    <a:pt x="2129" y="43"/>
                  </a:moveTo>
                  <a:lnTo>
                    <a:pt x="2091" y="43"/>
                  </a:lnTo>
                  <a:lnTo>
                    <a:pt x="2091" y="62"/>
                  </a:lnTo>
                  <a:lnTo>
                    <a:pt x="2129" y="62"/>
                  </a:lnTo>
                  <a:lnTo>
                    <a:pt x="2129" y="43"/>
                  </a:lnTo>
                  <a:close/>
                  <a:moveTo>
                    <a:pt x="2204" y="38"/>
                  </a:moveTo>
                  <a:lnTo>
                    <a:pt x="2166" y="40"/>
                  </a:lnTo>
                  <a:lnTo>
                    <a:pt x="2166" y="59"/>
                  </a:lnTo>
                  <a:lnTo>
                    <a:pt x="2204" y="57"/>
                  </a:lnTo>
                  <a:lnTo>
                    <a:pt x="2204" y="38"/>
                  </a:lnTo>
                  <a:close/>
                  <a:moveTo>
                    <a:pt x="2280" y="36"/>
                  </a:moveTo>
                  <a:lnTo>
                    <a:pt x="2242" y="38"/>
                  </a:lnTo>
                  <a:lnTo>
                    <a:pt x="2242" y="57"/>
                  </a:lnTo>
                  <a:lnTo>
                    <a:pt x="2280" y="55"/>
                  </a:lnTo>
                  <a:lnTo>
                    <a:pt x="2280" y="36"/>
                  </a:lnTo>
                  <a:close/>
                  <a:moveTo>
                    <a:pt x="2356" y="33"/>
                  </a:moveTo>
                  <a:lnTo>
                    <a:pt x="2318" y="33"/>
                  </a:lnTo>
                  <a:lnTo>
                    <a:pt x="2318" y="52"/>
                  </a:lnTo>
                  <a:lnTo>
                    <a:pt x="2356" y="52"/>
                  </a:lnTo>
                  <a:lnTo>
                    <a:pt x="2356" y="33"/>
                  </a:lnTo>
                  <a:close/>
                  <a:moveTo>
                    <a:pt x="2431" y="29"/>
                  </a:moveTo>
                  <a:lnTo>
                    <a:pt x="2393" y="31"/>
                  </a:lnTo>
                  <a:lnTo>
                    <a:pt x="2393" y="50"/>
                  </a:lnTo>
                  <a:lnTo>
                    <a:pt x="2431" y="47"/>
                  </a:lnTo>
                  <a:lnTo>
                    <a:pt x="2431" y="29"/>
                  </a:lnTo>
                  <a:close/>
                  <a:moveTo>
                    <a:pt x="2507" y="26"/>
                  </a:moveTo>
                  <a:lnTo>
                    <a:pt x="2469" y="29"/>
                  </a:lnTo>
                  <a:lnTo>
                    <a:pt x="2469" y="47"/>
                  </a:lnTo>
                  <a:lnTo>
                    <a:pt x="2507" y="45"/>
                  </a:lnTo>
                  <a:lnTo>
                    <a:pt x="2507" y="26"/>
                  </a:lnTo>
                  <a:close/>
                  <a:moveTo>
                    <a:pt x="2583" y="24"/>
                  </a:moveTo>
                  <a:lnTo>
                    <a:pt x="2545" y="24"/>
                  </a:lnTo>
                  <a:lnTo>
                    <a:pt x="2545" y="43"/>
                  </a:lnTo>
                  <a:lnTo>
                    <a:pt x="2583" y="43"/>
                  </a:lnTo>
                  <a:lnTo>
                    <a:pt x="2583" y="24"/>
                  </a:lnTo>
                  <a:close/>
                  <a:moveTo>
                    <a:pt x="2658" y="19"/>
                  </a:moveTo>
                  <a:lnTo>
                    <a:pt x="2620" y="21"/>
                  </a:lnTo>
                  <a:lnTo>
                    <a:pt x="2620" y="40"/>
                  </a:lnTo>
                  <a:lnTo>
                    <a:pt x="2658" y="38"/>
                  </a:lnTo>
                  <a:lnTo>
                    <a:pt x="2658" y="19"/>
                  </a:lnTo>
                  <a:close/>
                  <a:moveTo>
                    <a:pt x="2734" y="17"/>
                  </a:moveTo>
                  <a:lnTo>
                    <a:pt x="2696" y="19"/>
                  </a:lnTo>
                  <a:lnTo>
                    <a:pt x="2696" y="38"/>
                  </a:lnTo>
                  <a:lnTo>
                    <a:pt x="2734" y="36"/>
                  </a:lnTo>
                  <a:lnTo>
                    <a:pt x="2734" y="17"/>
                  </a:lnTo>
                  <a:close/>
                  <a:moveTo>
                    <a:pt x="2810" y="14"/>
                  </a:moveTo>
                  <a:lnTo>
                    <a:pt x="2772" y="14"/>
                  </a:lnTo>
                  <a:lnTo>
                    <a:pt x="2772" y="33"/>
                  </a:lnTo>
                  <a:lnTo>
                    <a:pt x="2810" y="33"/>
                  </a:lnTo>
                  <a:lnTo>
                    <a:pt x="2810" y="14"/>
                  </a:lnTo>
                  <a:close/>
                  <a:moveTo>
                    <a:pt x="2885" y="10"/>
                  </a:moveTo>
                  <a:lnTo>
                    <a:pt x="2847" y="12"/>
                  </a:lnTo>
                  <a:lnTo>
                    <a:pt x="2847" y="31"/>
                  </a:lnTo>
                  <a:lnTo>
                    <a:pt x="2885" y="29"/>
                  </a:lnTo>
                  <a:lnTo>
                    <a:pt x="2885" y="10"/>
                  </a:lnTo>
                  <a:close/>
                  <a:moveTo>
                    <a:pt x="2961" y="7"/>
                  </a:moveTo>
                  <a:lnTo>
                    <a:pt x="2923" y="10"/>
                  </a:lnTo>
                  <a:lnTo>
                    <a:pt x="2923" y="29"/>
                  </a:lnTo>
                  <a:lnTo>
                    <a:pt x="2961" y="26"/>
                  </a:lnTo>
                  <a:lnTo>
                    <a:pt x="2961" y="7"/>
                  </a:lnTo>
                  <a:close/>
                  <a:moveTo>
                    <a:pt x="3034" y="5"/>
                  </a:moveTo>
                  <a:lnTo>
                    <a:pt x="2996" y="5"/>
                  </a:lnTo>
                  <a:lnTo>
                    <a:pt x="2999" y="24"/>
                  </a:lnTo>
                  <a:lnTo>
                    <a:pt x="3037" y="24"/>
                  </a:lnTo>
                  <a:lnTo>
                    <a:pt x="3034" y="5"/>
                  </a:lnTo>
                  <a:close/>
                  <a:moveTo>
                    <a:pt x="3110" y="0"/>
                  </a:moveTo>
                  <a:lnTo>
                    <a:pt x="3072" y="2"/>
                  </a:lnTo>
                  <a:lnTo>
                    <a:pt x="3074" y="21"/>
                  </a:lnTo>
                  <a:lnTo>
                    <a:pt x="3112" y="19"/>
                  </a:lnTo>
                  <a:lnTo>
                    <a:pt x="3110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33" tIns="64268" rIns="128533" bIns="64268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33" dirty="0">
                <a:latin typeface="Noto Sans S Chinese Light" panose="020B0300000000000000" pitchFamily="34" charset="-122"/>
                <a:ea typeface="Noto Sans S Chinese Light" panose="020B03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1" name="Freeform 10"/>
            <p:cNvSpPr>
              <a:spLocks noEditPoints="1"/>
            </p:cNvSpPr>
            <p:nvPr/>
          </p:nvSpPr>
          <p:spPr bwMode="auto">
            <a:xfrm>
              <a:off x="6082670" y="3312072"/>
              <a:ext cx="2304686" cy="110346"/>
            </a:xfrm>
            <a:custGeom>
              <a:avLst/>
              <a:gdLst>
                <a:gd name="T0" fmla="*/ 12 w 3112"/>
                <a:gd name="T1" fmla="*/ 149 h 149"/>
                <a:gd name="T2" fmla="*/ 50 w 3112"/>
                <a:gd name="T3" fmla="*/ 147 h 149"/>
                <a:gd name="T4" fmla="*/ 126 w 3112"/>
                <a:gd name="T5" fmla="*/ 125 h 149"/>
                <a:gd name="T6" fmla="*/ 237 w 3112"/>
                <a:gd name="T7" fmla="*/ 121 h 149"/>
                <a:gd name="T8" fmla="*/ 237 w 3112"/>
                <a:gd name="T9" fmla="*/ 121 h 149"/>
                <a:gd name="T10" fmla="*/ 315 w 3112"/>
                <a:gd name="T11" fmla="*/ 135 h 149"/>
                <a:gd name="T12" fmla="*/ 353 w 3112"/>
                <a:gd name="T13" fmla="*/ 135 h 149"/>
                <a:gd name="T14" fmla="*/ 426 w 3112"/>
                <a:gd name="T15" fmla="*/ 114 h 149"/>
                <a:gd name="T16" fmla="*/ 539 w 3112"/>
                <a:gd name="T17" fmla="*/ 109 h 149"/>
                <a:gd name="T18" fmla="*/ 539 w 3112"/>
                <a:gd name="T19" fmla="*/ 109 h 149"/>
                <a:gd name="T20" fmla="*/ 617 w 3112"/>
                <a:gd name="T21" fmla="*/ 123 h 149"/>
                <a:gd name="T22" fmla="*/ 655 w 3112"/>
                <a:gd name="T23" fmla="*/ 123 h 149"/>
                <a:gd name="T24" fmla="*/ 729 w 3112"/>
                <a:gd name="T25" fmla="*/ 99 h 149"/>
                <a:gd name="T26" fmla="*/ 842 w 3112"/>
                <a:gd name="T27" fmla="*/ 95 h 149"/>
                <a:gd name="T28" fmla="*/ 842 w 3112"/>
                <a:gd name="T29" fmla="*/ 95 h 149"/>
                <a:gd name="T30" fmla="*/ 920 w 3112"/>
                <a:gd name="T31" fmla="*/ 111 h 149"/>
                <a:gd name="T32" fmla="*/ 958 w 3112"/>
                <a:gd name="T33" fmla="*/ 109 h 149"/>
                <a:gd name="T34" fmla="*/ 1031 w 3112"/>
                <a:gd name="T35" fmla="*/ 88 h 149"/>
                <a:gd name="T36" fmla="*/ 1145 w 3112"/>
                <a:gd name="T37" fmla="*/ 83 h 149"/>
                <a:gd name="T38" fmla="*/ 1145 w 3112"/>
                <a:gd name="T39" fmla="*/ 83 h 149"/>
                <a:gd name="T40" fmla="*/ 1220 w 3112"/>
                <a:gd name="T41" fmla="*/ 99 h 149"/>
                <a:gd name="T42" fmla="*/ 1258 w 3112"/>
                <a:gd name="T43" fmla="*/ 97 h 149"/>
                <a:gd name="T44" fmla="*/ 1334 w 3112"/>
                <a:gd name="T45" fmla="*/ 76 h 149"/>
                <a:gd name="T46" fmla="*/ 1448 w 3112"/>
                <a:gd name="T47" fmla="*/ 71 h 149"/>
                <a:gd name="T48" fmla="*/ 1448 w 3112"/>
                <a:gd name="T49" fmla="*/ 71 h 149"/>
                <a:gd name="T50" fmla="*/ 1523 w 3112"/>
                <a:gd name="T51" fmla="*/ 85 h 149"/>
                <a:gd name="T52" fmla="*/ 1561 w 3112"/>
                <a:gd name="T53" fmla="*/ 85 h 149"/>
                <a:gd name="T54" fmla="*/ 1637 w 3112"/>
                <a:gd name="T55" fmla="*/ 62 h 149"/>
                <a:gd name="T56" fmla="*/ 1750 w 3112"/>
                <a:gd name="T57" fmla="*/ 57 h 149"/>
                <a:gd name="T58" fmla="*/ 1750 w 3112"/>
                <a:gd name="T59" fmla="*/ 57 h 149"/>
                <a:gd name="T60" fmla="*/ 1826 w 3112"/>
                <a:gd name="T61" fmla="*/ 73 h 149"/>
                <a:gd name="T62" fmla="*/ 1864 w 3112"/>
                <a:gd name="T63" fmla="*/ 71 h 149"/>
                <a:gd name="T64" fmla="*/ 1939 w 3112"/>
                <a:gd name="T65" fmla="*/ 50 h 149"/>
                <a:gd name="T66" fmla="*/ 2053 w 3112"/>
                <a:gd name="T67" fmla="*/ 45 h 149"/>
                <a:gd name="T68" fmla="*/ 2053 w 3112"/>
                <a:gd name="T69" fmla="*/ 45 h 149"/>
                <a:gd name="T70" fmla="*/ 2129 w 3112"/>
                <a:gd name="T71" fmla="*/ 62 h 149"/>
                <a:gd name="T72" fmla="*/ 2166 w 3112"/>
                <a:gd name="T73" fmla="*/ 59 h 149"/>
                <a:gd name="T74" fmla="*/ 2242 w 3112"/>
                <a:gd name="T75" fmla="*/ 38 h 149"/>
                <a:gd name="T76" fmla="*/ 2356 w 3112"/>
                <a:gd name="T77" fmla="*/ 33 h 149"/>
                <a:gd name="T78" fmla="*/ 2356 w 3112"/>
                <a:gd name="T79" fmla="*/ 33 h 149"/>
                <a:gd name="T80" fmla="*/ 2431 w 3112"/>
                <a:gd name="T81" fmla="*/ 47 h 149"/>
                <a:gd name="T82" fmla="*/ 2469 w 3112"/>
                <a:gd name="T83" fmla="*/ 47 h 149"/>
                <a:gd name="T84" fmla="*/ 2545 w 3112"/>
                <a:gd name="T85" fmla="*/ 24 h 149"/>
                <a:gd name="T86" fmla="*/ 2658 w 3112"/>
                <a:gd name="T87" fmla="*/ 19 h 149"/>
                <a:gd name="T88" fmla="*/ 2658 w 3112"/>
                <a:gd name="T89" fmla="*/ 19 h 149"/>
                <a:gd name="T90" fmla="*/ 2734 w 3112"/>
                <a:gd name="T91" fmla="*/ 36 h 149"/>
                <a:gd name="T92" fmla="*/ 2772 w 3112"/>
                <a:gd name="T93" fmla="*/ 33 h 149"/>
                <a:gd name="T94" fmla="*/ 2847 w 3112"/>
                <a:gd name="T95" fmla="*/ 12 h 149"/>
                <a:gd name="T96" fmla="*/ 2961 w 3112"/>
                <a:gd name="T97" fmla="*/ 7 h 149"/>
                <a:gd name="T98" fmla="*/ 2961 w 3112"/>
                <a:gd name="T99" fmla="*/ 7 h 149"/>
                <a:gd name="T100" fmla="*/ 3037 w 3112"/>
                <a:gd name="T101" fmla="*/ 24 h 149"/>
                <a:gd name="T102" fmla="*/ 3074 w 3112"/>
                <a:gd name="T103" fmla="*/ 21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112" h="149">
                  <a:moveTo>
                    <a:pt x="12" y="130"/>
                  </a:moveTo>
                  <a:lnTo>
                    <a:pt x="0" y="130"/>
                  </a:lnTo>
                  <a:lnTo>
                    <a:pt x="0" y="149"/>
                  </a:lnTo>
                  <a:lnTo>
                    <a:pt x="12" y="149"/>
                  </a:lnTo>
                  <a:lnTo>
                    <a:pt x="12" y="130"/>
                  </a:lnTo>
                  <a:moveTo>
                    <a:pt x="88" y="125"/>
                  </a:moveTo>
                  <a:lnTo>
                    <a:pt x="50" y="128"/>
                  </a:lnTo>
                  <a:lnTo>
                    <a:pt x="50" y="147"/>
                  </a:lnTo>
                  <a:lnTo>
                    <a:pt x="88" y="144"/>
                  </a:lnTo>
                  <a:lnTo>
                    <a:pt x="88" y="125"/>
                  </a:lnTo>
                  <a:moveTo>
                    <a:pt x="163" y="123"/>
                  </a:moveTo>
                  <a:lnTo>
                    <a:pt x="126" y="125"/>
                  </a:lnTo>
                  <a:lnTo>
                    <a:pt x="126" y="144"/>
                  </a:lnTo>
                  <a:lnTo>
                    <a:pt x="163" y="142"/>
                  </a:lnTo>
                  <a:lnTo>
                    <a:pt x="163" y="123"/>
                  </a:lnTo>
                  <a:moveTo>
                    <a:pt x="237" y="121"/>
                  </a:moveTo>
                  <a:lnTo>
                    <a:pt x="201" y="121"/>
                  </a:lnTo>
                  <a:lnTo>
                    <a:pt x="201" y="140"/>
                  </a:lnTo>
                  <a:lnTo>
                    <a:pt x="239" y="140"/>
                  </a:lnTo>
                  <a:lnTo>
                    <a:pt x="237" y="121"/>
                  </a:lnTo>
                  <a:moveTo>
                    <a:pt x="312" y="118"/>
                  </a:moveTo>
                  <a:lnTo>
                    <a:pt x="275" y="118"/>
                  </a:lnTo>
                  <a:lnTo>
                    <a:pt x="277" y="137"/>
                  </a:lnTo>
                  <a:lnTo>
                    <a:pt x="315" y="135"/>
                  </a:lnTo>
                  <a:lnTo>
                    <a:pt x="312" y="118"/>
                  </a:lnTo>
                  <a:moveTo>
                    <a:pt x="388" y="114"/>
                  </a:moveTo>
                  <a:lnTo>
                    <a:pt x="350" y="116"/>
                  </a:lnTo>
                  <a:lnTo>
                    <a:pt x="353" y="135"/>
                  </a:lnTo>
                  <a:lnTo>
                    <a:pt x="390" y="133"/>
                  </a:lnTo>
                  <a:lnTo>
                    <a:pt x="388" y="114"/>
                  </a:lnTo>
                  <a:moveTo>
                    <a:pt x="464" y="111"/>
                  </a:moveTo>
                  <a:lnTo>
                    <a:pt x="426" y="114"/>
                  </a:lnTo>
                  <a:lnTo>
                    <a:pt x="428" y="133"/>
                  </a:lnTo>
                  <a:lnTo>
                    <a:pt x="466" y="130"/>
                  </a:lnTo>
                  <a:lnTo>
                    <a:pt x="464" y="111"/>
                  </a:lnTo>
                  <a:moveTo>
                    <a:pt x="539" y="109"/>
                  </a:moveTo>
                  <a:lnTo>
                    <a:pt x="502" y="109"/>
                  </a:lnTo>
                  <a:lnTo>
                    <a:pt x="504" y="128"/>
                  </a:lnTo>
                  <a:lnTo>
                    <a:pt x="542" y="128"/>
                  </a:lnTo>
                  <a:lnTo>
                    <a:pt x="539" y="109"/>
                  </a:lnTo>
                  <a:moveTo>
                    <a:pt x="615" y="104"/>
                  </a:moveTo>
                  <a:lnTo>
                    <a:pt x="577" y="107"/>
                  </a:lnTo>
                  <a:lnTo>
                    <a:pt x="580" y="125"/>
                  </a:lnTo>
                  <a:lnTo>
                    <a:pt x="617" y="123"/>
                  </a:lnTo>
                  <a:lnTo>
                    <a:pt x="615" y="104"/>
                  </a:lnTo>
                  <a:moveTo>
                    <a:pt x="691" y="102"/>
                  </a:moveTo>
                  <a:lnTo>
                    <a:pt x="653" y="104"/>
                  </a:lnTo>
                  <a:lnTo>
                    <a:pt x="655" y="123"/>
                  </a:lnTo>
                  <a:lnTo>
                    <a:pt x="693" y="121"/>
                  </a:lnTo>
                  <a:lnTo>
                    <a:pt x="691" y="102"/>
                  </a:lnTo>
                  <a:moveTo>
                    <a:pt x="766" y="99"/>
                  </a:moveTo>
                  <a:lnTo>
                    <a:pt x="729" y="99"/>
                  </a:lnTo>
                  <a:lnTo>
                    <a:pt x="731" y="118"/>
                  </a:lnTo>
                  <a:lnTo>
                    <a:pt x="769" y="118"/>
                  </a:lnTo>
                  <a:lnTo>
                    <a:pt x="766" y="99"/>
                  </a:lnTo>
                  <a:moveTo>
                    <a:pt x="842" y="95"/>
                  </a:moveTo>
                  <a:lnTo>
                    <a:pt x="804" y="97"/>
                  </a:lnTo>
                  <a:lnTo>
                    <a:pt x="807" y="116"/>
                  </a:lnTo>
                  <a:lnTo>
                    <a:pt x="844" y="114"/>
                  </a:lnTo>
                  <a:lnTo>
                    <a:pt x="842" y="95"/>
                  </a:lnTo>
                  <a:moveTo>
                    <a:pt x="918" y="92"/>
                  </a:moveTo>
                  <a:lnTo>
                    <a:pt x="880" y="95"/>
                  </a:lnTo>
                  <a:lnTo>
                    <a:pt x="882" y="114"/>
                  </a:lnTo>
                  <a:lnTo>
                    <a:pt x="920" y="111"/>
                  </a:lnTo>
                  <a:lnTo>
                    <a:pt x="918" y="92"/>
                  </a:lnTo>
                  <a:moveTo>
                    <a:pt x="993" y="90"/>
                  </a:moveTo>
                  <a:lnTo>
                    <a:pt x="956" y="90"/>
                  </a:lnTo>
                  <a:lnTo>
                    <a:pt x="958" y="109"/>
                  </a:lnTo>
                  <a:lnTo>
                    <a:pt x="996" y="109"/>
                  </a:lnTo>
                  <a:lnTo>
                    <a:pt x="993" y="90"/>
                  </a:lnTo>
                  <a:moveTo>
                    <a:pt x="1069" y="85"/>
                  </a:moveTo>
                  <a:lnTo>
                    <a:pt x="1031" y="88"/>
                  </a:lnTo>
                  <a:lnTo>
                    <a:pt x="1034" y="107"/>
                  </a:lnTo>
                  <a:lnTo>
                    <a:pt x="1072" y="104"/>
                  </a:lnTo>
                  <a:lnTo>
                    <a:pt x="1069" y="85"/>
                  </a:lnTo>
                  <a:moveTo>
                    <a:pt x="1145" y="83"/>
                  </a:moveTo>
                  <a:lnTo>
                    <a:pt x="1107" y="85"/>
                  </a:lnTo>
                  <a:lnTo>
                    <a:pt x="1109" y="104"/>
                  </a:lnTo>
                  <a:lnTo>
                    <a:pt x="1145" y="102"/>
                  </a:lnTo>
                  <a:lnTo>
                    <a:pt x="1145" y="83"/>
                  </a:lnTo>
                  <a:moveTo>
                    <a:pt x="1220" y="81"/>
                  </a:moveTo>
                  <a:lnTo>
                    <a:pt x="1183" y="81"/>
                  </a:lnTo>
                  <a:lnTo>
                    <a:pt x="1183" y="99"/>
                  </a:lnTo>
                  <a:lnTo>
                    <a:pt x="1220" y="99"/>
                  </a:lnTo>
                  <a:lnTo>
                    <a:pt x="1220" y="81"/>
                  </a:lnTo>
                  <a:moveTo>
                    <a:pt x="1296" y="76"/>
                  </a:moveTo>
                  <a:lnTo>
                    <a:pt x="1258" y="78"/>
                  </a:lnTo>
                  <a:lnTo>
                    <a:pt x="1258" y="97"/>
                  </a:lnTo>
                  <a:lnTo>
                    <a:pt x="1296" y="95"/>
                  </a:lnTo>
                  <a:lnTo>
                    <a:pt x="1296" y="76"/>
                  </a:lnTo>
                  <a:moveTo>
                    <a:pt x="1372" y="73"/>
                  </a:moveTo>
                  <a:lnTo>
                    <a:pt x="1334" y="76"/>
                  </a:lnTo>
                  <a:lnTo>
                    <a:pt x="1334" y="95"/>
                  </a:lnTo>
                  <a:lnTo>
                    <a:pt x="1372" y="92"/>
                  </a:lnTo>
                  <a:lnTo>
                    <a:pt x="1372" y="73"/>
                  </a:lnTo>
                  <a:moveTo>
                    <a:pt x="1448" y="71"/>
                  </a:moveTo>
                  <a:lnTo>
                    <a:pt x="1410" y="71"/>
                  </a:lnTo>
                  <a:lnTo>
                    <a:pt x="1410" y="90"/>
                  </a:lnTo>
                  <a:lnTo>
                    <a:pt x="1448" y="90"/>
                  </a:lnTo>
                  <a:lnTo>
                    <a:pt x="1448" y="71"/>
                  </a:lnTo>
                  <a:moveTo>
                    <a:pt x="1523" y="66"/>
                  </a:moveTo>
                  <a:lnTo>
                    <a:pt x="1485" y="69"/>
                  </a:lnTo>
                  <a:lnTo>
                    <a:pt x="1485" y="88"/>
                  </a:lnTo>
                  <a:lnTo>
                    <a:pt x="1523" y="85"/>
                  </a:lnTo>
                  <a:lnTo>
                    <a:pt x="1523" y="66"/>
                  </a:lnTo>
                  <a:moveTo>
                    <a:pt x="1599" y="64"/>
                  </a:moveTo>
                  <a:lnTo>
                    <a:pt x="1561" y="66"/>
                  </a:lnTo>
                  <a:lnTo>
                    <a:pt x="1561" y="85"/>
                  </a:lnTo>
                  <a:lnTo>
                    <a:pt x="1599" y="83"/>
                  </a:lnTo>
                  <a:lnTo>
                    <a:pt x="1599" y="64"/>
                  </a:lnTo>
                  <a:moveTo>
                    <a:pt x="1675" y="62"/>
                  </a:moveTo>
                  <a:lnTo>
                    <a:pt x="1637" y="62"/>
                  </a:lnTo>
                  <a:lnTo>
                    <a:pt x="1637" y="81"/>
                  </a:lnTo>
                  <a:lnTo>
                    <a:pt x="1675" y="81"/>
                  </a:lnTo>
                  <a:lnTo>
                    <a:pt x="1675" y="62"/>
                  </a:lnTo>
                  <a:moveTo>
                    <a:pt x="1750" y="57"/>
                  </a:moveTo>
                  <a:lnTo>
                    <a:pt x="1712" y="59"/>
                  </a:lnTo>
                  <a:lnTo>
                    <a:pt x="1712" y="78"/>
                  </a:lnTo>
                  <a:lnTo>
                    <a:pt x="1750" y="76"/>
                  </a:lnTo>
                  <a:lnTo>
                    <a:pt x="1750" y="57"/>
                  </a:lnTo>
                  <a:moveTo>
                    <a:pt x="1826" y="55"/>
                  </a:moveTo>
                  <a:lnTo>
                    <a:pt x="1788" y="57"/>
                  </a:lnTo>
                  <a:lnTo>
                    <a:pt x="1788" y="76"/>
                  </a:lnTo>
                  <a:lnTo>
                    <a:pt x="1826" y="73"/>
                  </a:lnTo>
                  <a:lnTo>
                    <a:pt x="1826" y="55"/>
                  </a:lnTo>
                  <a:moveTo>
                    <a:pt x="1902" y="52"/>
                  </a:moveTo>
                  <a:lnTo>
                    <a:pt x="1864" y="52"/>
                  </a:lnTo>
                  <a:lnTo>
                    <a:pt x="1864" y="71"/>
                  </a:lnTo>
                  <a:lnTo>
                    <a:pt x="1902" y="71"/>
                  </a:lnTo>
                  <a:lnTo>
                    <a:pt x="1902" y="52"/>
                  </a:lnTo>
                  <a:moveTo>
                    <a:pt x="1977" y="47"/>
                  </a:moveTo>
                  <a:lnTo>
                    <a:pt x="1939" y="50"/>
                  </a:lnTo>
                  <a:lnTo>
                    <a:pt x="1939" y="69"/>
                  </a:lnTo>
                  <a:lnTo>
                    <a:pt x="1977" y="66"/>
                  </a:lnTo>
                  <a:lnTo>
                    <a:pt x="1977" y="47"/>
                  </a:lnTo>
                  <a:moveTo>
                    <a:pt x="2053" y="45"/>
                  </a:moveTo>
                  <a:lnTo>
                    <a:pt x="2015" y="47"/>
                  </a:lnTo>
                  <a:lnTo>
                    <a:pt x="2015" y="66"/>
                  </a:lnTo>
                  <a:lnTo>
                    <a:pt x="2053" y="64"/>
                  </a:lnTo>
                  <a:lnTo>
                    <a:pt x="2053" y="45"/>
                  </a:lnTo>
                  <a:moveTo>
                    <a:pt x="2129" y="43"/>
                  </a:moveTo>
                  <a:lnTo>
                    <a:pt x="2091" y="43"/>
                  </a:lnTo>
                  <a:lnTo>
                    <a:pt x="2091" y="62"/>
                  </a:lnTo>
                  <a:lnTo>
                    <a:pt x="2129" y="62"/>
                  </a:lnTo>
                  <a:lnTo>
                    <a:pt x="2129" y="43"/>
                  </a:lnTo>
                  <a:moveTo>
                    <a:pt x="2204" y="38"/>
                  </a:moveTo>
                  <a:lnTo>
                    <a:pt x="2166" y="40"/>
                  </a:lnTo>
                  <a:lnTo>
                    <a:pt x="2166" y="59"/>
                  </a:lnTo>
                  <a:lnTo>
                    <a:pt x="2204" y="57"/>
                  </a:lnTo>
                  <a:lnTo>
                    <a:pt x="2204" y="38"/>
                  </a:lnTo>
                  <a:moveTo>
                    <a:pt x="2280" y="36"/>
                  </a:moveTo>
                  <a:lnTo>
                    <a:pt x="2242" y="38"/>
                  </a:lnTo>
                  <a:lnTo>
                    <a:pt x="2242" y="57"/>
                  </a:lnTo>
                  <a:lnTo>
                    <a:pt x="2280" y="55"/>
                  </a:lnTo>
                  <a:lnTo>
                    <a:pt x="2280" y="36"/>
                  </a:lnTo>
                  <a:moveTo>
                    <a:pt x="2356" y="33"/>
                  </a:moveTo>
                  <a:lnTo>
                    <a:pt x="2318" y="33"/>
                  </a:lnTo>
                  <a:lnTo>
                    <a:pt x="2318" y="52"/>
                  </a:lnTo>
                  <a:lnTo>
                    <a:pt x="2356" y="52"/>
                  </a:lnTo>
                  <a:lnTo>
                    <a:pt x="2356" y="33"/>
                  </a:lnTo>
                  <a:moveTo>
                    <a:pt x="2431" y="29"/>
                  </a:moveTo>
                  <a:lnTo>
                    <a:pt x="2393" y="31"/>
                  </a:lnTo>
                  <a:lnTo>
                    <a:pt x="2393" y="50"/>
                  </a:lnTo>
                  <a:lnTo>
                    <a:pt x="2431" y="47"/>
                  </a:lnTo>
                  <a:lnTo>
                    <a:pt x="2431" y="29"/>
                  </a:lnTo>
                  <a:moveTo>
                    <a:pt x="2507" y="26"/>
                  </a:moveTo>
                  <a:lnTo>
                    <a:pt x="2469" y="29"/>
                  </a:lnTo>
                  <a:lnTo>
                    <a:pt x="2469" y="47"/>
                  </a:lnTo>
                  <a:lnTo>
                    <a:pt x="2507" y="45"/>
                  </a:lnTo>
                  <a:lnTo>
                    <a:pt x="2507" y="26"/>
                  </a:lnTo>
                  <a:moveTo>
                    <a:pt x="2583" y="24"/>
                  </a:moveTo>
                  <a:lnTo>
                    <a:pt x="2545" y="24"/>
                  </a:lnTo>
                  <a:lnTo>
                    <a:pt x="2545" y="43"/>
                  </a:lnTo>
                  <a:lnTo>
                    <a:pt x="2583" y="43"/>
                  </a:lnTo>
                  <a:lnTo>
                    <a:pt x="2583" y="24"/>
                  </a:lnTo>
                  <a:moveTo>
                    <a:pt x="2658" y="19"/>
                  </a:moveTo>
                  <a:lnTo>
                    <a:pt x="2620" y="21"/>
                  </a:lnTo>
                  <a:lnTo>
                    <a:pt x="2620" y="40"/>
                  </a:lnTo>
                  <a:lnTo>
                    <a:pt x="2658" y="38"/>
                  </a:lnTo>
                  <a:lnTo>
                    <a:pt x="2658" y="19"/>
                  </a:lnTo>
                  <a:moveTo>
                    <a:pt x="2734" y="17"/>
                  </a:moveTo>
                  <a:lnTo>
                    <a:pt x="2696" y="19"/>
                  </a:lnTo>
                  <a:lnTo>
                    <a:pt x="2696" y="38"/>
                  </a:lnTo>
                  <a:lnTo>
                    <a:pt x="2734" y="36"/>
                  </a:lnTo>
                  <a:lnTo>
                    <a:pt x="2734" y="17"/>
                  </a:lnTo>
                  <a:moveTo>
                    <a:pt x="2810" y="14"/>
                  </a:moveTo>
                  <a:lnTo>
                    <a:pt x="2772" y="14"/>
                  </a:lnTo>
                  <a:lnTo>
                    <a:pt x="2772" y="33"/>
                  </a:lnTo>
                  <a:lnTo>
                    <a:pt x="2810" y="33"/>
                  </a:lnTo>
                  <a:lnTo>
                    <a:pt x="2810" y="14"/>
                  </a:lnTo>
                  <a:moveTo>
                    <a:pt x="2885" y="10"/>
                  </a:moveTo>
                  <a:lnTo>
                    <a:pt x="2847" y="12"/>
                  </a:lnTo>
                  <a:lnTo>
                    <a:pt x="2847" y="31"/>
                  </a:lnTo>
                  <a:lnTo>
                    <a:pt x="2885" y="29"/>
                  </a:lnTo>
                  <a:lnTo>
                    <a:pt x="2885" y="10"/>
                  </a:lnTo>
                  <a:moveTo>
                    <a:pt x="2961" y="7"/>
                  </a:moveTo>
                  <a:lnTo>
                    <a:pt x="2923" y="10"/>
                  </a:lnTo>
                  <a:lnTo>
                    <a:pt x="2923" y="29"/>
                  </a:lnTo>
                  <a:lnTo>
                    <a:pt x="2961" y="26"/>
                  </a:lnTo>
                  <a:lnTo>
                    <a:pt x="2961" y="7"/>
                  </a:lnTo>
                  <a:moveTo>
                    <a:pt x="3034" y="5"/>
                  </a:moveTo>
                  <a:lnTo>
                    <a:pt x="2996" y="5"/>
                  </a:lnTo>
                  <a:lnTo>
                    <a:pt x="2999" y="24"/>
                  </a:lnTo>
                  <a:lnTo>
                    <a:pt x="3037" y="24"/>
                  </a:lnTo>
                  <a:lnTo>
                    <a:pt x="3034" y="5"/>
                  </a:lnTo>
                  <a:moveTo>
                    <a:pt x="3110" y="0"/>
                  </a:moveTo>
                  <a:lnTo>
                    <a:pt x="3072" y="2"/>
                  </a:lnTo>
                  <a:lnTo>
                    <a:pt x="3074" y="21"/>
                  </a:lnTo>
                  <a:lnTo>
                    <a:pt x="3112" y="19"/>
                  </a:lnTo>
                  <a:lnTo>
                    <a:pt x="311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33" tIns="64268" rIns="128533" bIns="64268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33" dirty="0">
                <a:latin typeface="Noto Sans S Chinese Light" panose="020B0300000000000000" pitchFamily="34" charset="-122"/>
                <a:ea typeface="Noto Sans S Chinese Light" panose="020B03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2" name="Freeform 11"/>
            <p:cNvSpPr>
              <a:spLocks noEditPoints="1"/>
            </p:cNvSpPr>
            <p:nvPr/>
          </p:nvSpPr>
          <p:spPr bwMode="auto">
            <a:xfrm>
              <a:off x="5154722" y="1986433"/>
              <a:ext cx="1933656" cy="1441169"/>
            </a:xfrm>
            <a:custGeom>
              <a:avLst/>
              <a:gdLst>
                <a:gd name="T0" fmla="*/ 31 w 2611"/>
                <a:gd name="T1" fmla="*/ 21 h 1946"/>
                <a:gd name="T2" fmla="*/ 71 w 2611"/>
                <a:gd name="T3" fmla="*/ 85 h 1946"/>
                <a:gd name="T4" fmla="*/ 111 w 2611"/>
                <a:gd name="T5" fmla="*/ 149 h 1946"/>
                <a:gd name="T6" fmla="*/ 154 w 2611"/>
                <a:gd name="T7" fmla="*/ 213 h 1946"/>
                <a:gd name="T8" fmla="*/ 194 w 2611"/>
                <a:gd name="T9" fmla="*/ 276 h 1946"/>
                <a:gd name="T10" fmla="*/ 236 w 2611"/>
                <a:gd name="T11" fmla="*/ 340 h 1946"/>
                <a:gd name="T12" fmla="*/ 277 w 2611"/>
                <a:gd name="T13" fmla="*/ 404 h 1946"/>
                <a:gd name="T14" fmla="*/ 317 w 2611"/>
                <a:gd name="T15" fmla="*/ 466 h 1946"/>
                <a:gd name="T16" fmla="*/ 359 w 2611"/>
                <a:gd name="T17" fmla="*/ 529 h 1946"/>
                <a:gd name="T18" fmla="*/ 400 w 2611"/>
                <a:gd name="T19" fmla="*/ 593 h 1946"/>
                <a:gd name="T20" fmla="*/ 440 w 2611"/>
                <a:gd name="T21" fmla="*/ 657 h 1946"/>
                <a:gd name="T22" fmla="*/ 482 w 2611"/>
                <a:gd name="T23" fmla="*/ 721 h 1946"/>
                <a:gd name="T24" fmla="*/ 523 w 2611"/>
                <a:gd name="T25" fmla="*/ 785 h 1946"/>
                <a:gd name="T26" fmla="*/ 565 w 2611"/>
                <a:gd name="T27" fmla="*/ 849 h 1946"/>
                <a:gd name="T28" fmla="*/ 605 w 2611"/>
                <a:gd name="T29" fmla="*/ 910 h 1946"/>
                <a:gd name="T30" fmla="*/ 646 w 2611"/>
                <a:gd name="T31" fmla="*/ 974 h 1946"/>
                <a:gd name="T32" fmla="*/ 688 w 2611"/>
                <a:gd name="T33" fmla="*/ 1038 h 1946"/>
                <a:gd name="T34" fmla="*/ 728 w 2611"/>
                <a:gd name="T35" fmla="*/ 1102 h 1946"/>
                <a:gd name="T36" fmla="*/ 771 w 2611"/>
                <a:gd name="T37" fmla="*/ 1166 h 1946"/>
                <a:gd name="T38" fmla="*/ 811 w 2611"/>
                <a:gd name="T39" fmla="*/ 1230 h 1946"/>
                <a:gd name="T40" fmla="*/ 851 w 2611"/>
                <a:gd name="T41" fmla="*/ 1293 h 1946"/>
                <a:gd name="T42" fmla="*/ 894 w 2611"/>
                <a:gd name="T43" fmla="*/ 1355 h 1946"/>
                <a:gd name="T44" fmla="*/ 934 w 2611"/>
                <a:gd name="T45" fmla="*/ 1419 h 1946"/>
                <a:gd name="T46" fmla="*/ 974 w 2611"/>
                <a:gd name="T47" fmla="*/ 1483 h 1946"/>
                <a:gd name="T48" fmla="*/ 1017 w 2611"/>
                <a:gd name="T49" fmla="*/ 1547 h 1946"/>
                <a:gd name="T50" fmla="*/ 1057 w 2611"/>
                <a:gd name="T51" fmla="*/ 1610 h 1946"/>
                <a:gd name="T52" fmla="*/ 1100 w 2611"/>
                <a:gd name="T53" fmla="*/ 1674 h 1946"/>
                <a:gd name="T54" fmla="*/ 1140 w 2611"/>
                <a:gd name="T55" fmla="*/ 1738 h 1946"/>
                <a:gd name="T56" fmla="*/ 1180 w 2611"/>
                <a:gd name="T57" fmla="*/ 1802 h 1946"/>
                <a:gd name="T58" fmla="*/ 1223 w 2611"/>
                <a:gd name="T59" fmla="*/ 1863 h 1946"/>
                <a:gd name="T60" fmla="*/ 1241 w 2611"/>
                <a:gd name="T61" fmla="*/ 1897 h 1946"/>
                <a:gd name="T62" fmla="*/ 1291 w 2611"/>
                <a:gd name="T63" fmla="*/ 1859 h 1946"/>
                <a:gd name="T64" fmla="*/ 1334 w 2611"/>
                <a:gd name="T65" fmla="*/ 1797 h 1946"/>
                <a:gd name="T66" fmla="*/ 1379 w 2611"/>
                <a:gd name="T67" fmla="*/ 1736 h 1946"/>
                <a:gd name="T68" fmla="*/ 1421 w 2611"/>
                <a:gd name="T69" fmla="*/ 1674 h 1946"/>
                <a:gd name="T70" fmla="*/ 1466 w 2611"/>
                <a:gd name="T71" fmla="*/ 1610 h 1946"/>
                <a:gd name="T72" fmla="*/ 1509 w 2611"/>
                <a:gd name="T73" fmla="*/ 1549 h 1946"/>
                <a:gd name="T74" fmla="*/ 1551 w 2611"/>
                <a:gd name="T75" fmla="*/ 1487 h 1946"/>
                <a:gd name="T76" fmla="*/ 1596 w 2611"/>
                <a:gd name="T77" fmla="*/ 1426 h 1946"/>
                <a:gd name="T78" fmla="*/ 1639 w 2611"/>
                <a:gd name="T79" fmla="*/ 1364 h 1946"/>
                <a:gd name="T80" fmla="*/ 1681 w 2611"/>
                <a:gd name="T81" fmla="*/ 1301 h 1946"/>
                <a:gd name="T82" fmla="*/ 1726 w 2611"/>
                <a:gd name="T83" fmla="*/ 1239 h 1946"/>
                <a:gd name="T84" fmla="*/ 1769 w 2611"/>
                <a:gd name="T85" fmla="*/ 1178 h 1946"/>
                <a:gd name="T86" fmla="*/ 1814 w 2611"/>
                <a:gd name="T87" fmla="*/ 1116 h 1946"/>
                <a:gd name="T88" fmla="*/ 1856 w 2611"/>
                <a:gd name="T89" fmla="*/ 1055 h 1946"/>
                <a:gd name="T90" fmla="*/ 1899 w 2611"/>
                <a:gd name="T91" fmla="*/ 991 h 1946"/>
                <a:gd name="T92" fmla="*/ 1944 w 2611"/>
                <a:gd name="T93" fmla="*/ 929 h 1946"/>
                <a:gd name="T94" fmla="*/ 1986 w 2611"/>
                <a:gd name="T95" fmla="*/ 868 h 1946"/>
                <a:gd name="T96" fmla="*/ 2029 w 2611"/>
                <a:gd name="T97" fmla="*/ 806 h 1946"/>
                <a:gd name="T98" fmla="*/ 2074 w 2611"/>
                <a:gd name="T99" fmla="*/ 745 h 1946"/>
                <a:gd name="T100" fmla="*/ 2116 w 2611"/>
                <a:gd name="T101" fmla="*/ 681 h 1946"/>
                <a:gd name="T102" fmla="*/ 2161 w 2611"/>
                <a:gd name="T103" fmla="*/ 619 h 1946"/>
                <a:gd name="T104" fmla="*/ 2204 w 2611"/>
                <a:gd name="T105" fmla="*/ 558 h 1946"/>
                <a:gd name="T106" fmla="*/ 2246 w 2611"/>
                <a:gd name="T107" fmla="*/ 496 h 1946"/>
                <a:gd name="T108" fmla="*/ 2291 w 2611"/>
                <a:gd name="T109" fmla="*/ 435 h 1946"/>
                <a:gd name="T110" fmla="*/ 2334 w 2611"/>
                <a:gd name="T111" fmla="*/ 371 h 1946"/>
                <a:gd name="T112" fmla="*/ 2379 w 2611"/>
                <a:gd name="T113" fmla="*/ 310 h 1946"/>
                <a:gd name="T114" fmla="*/ 2421 w 2611"/>
                <a:gd name="T115" fmla="*/ 248 h 1946"/>
                <a:gd name="T116" fmla="*/ 2464 w 2611"/>
                <a:gd name="T117" fmla="*/ 187 h 1946"/>
                <a:gd name="T118" fmla="*/ 2509 w 2611"/>
                <a:gd name="T119" fmla="*/ 125 h 1946"/>
                <a:gd name="T120" fmla="*/ 2552 w 2611"/>
                <a:gd name="T121" fmla="*/ 61 h 1946"/>
                <a:gd name="T122" fmla="*/ 2594 w 2611"/>
                <a:gd name="T123" fmla="*/ 0 h 19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611" h="1946">
                  <a:moveTo>
                    <a:pt x="31" y="21"/>
                  </a:moveTo>
                  <a:lnTo>
                    <a:pt x="16" y="0"/>
                  </a:lnTo>
                  <a:lnTo>
                    <a:pt x="0" y="12"/>
                  </a:lnTo>
                  <a:lnTo>
                    <a:pt x="14" y="33"/>
                  </a:lnTo>
                  <a:lnTo>
                    <a:pt x="31" y="21"/>
                  </a:lnTo>
                  <a:close/>
                  <a:moveTo>
                    <a:pt x="71" y="85"/>
                  </a:moveTo>
                  <a:lnTo>
                    <a:pt x="50" y="54"/>
                  </a:lnTo>
                  <a:lnTo>
                    <a:pt x="35" y="64"/>
                  </a:lnTo>
                  <a:lnTo>
                    <a:pt x="54" y="97"/>
                  </a:lnTo>
                  <a:lnTo>
                    <a:pt x="71" y="85"/>
                  </a:lnTo>
                  <a:close/>
                  <a:moveTo>
                    <a:pt x="111" y="149"/>
                  </a:moveTo>
                  <a:lnTo>
                    <a:pt x="92" y="118"/>
                  </a:lnTo>
                  <a:lnTo>
                    <a:pt x="76" y="127"/>
                  </a:lnTo>
                  <a:lnTo>
                    <a:pt x="97" y="158"/>
                  </a:lnTo>
                  <a:lnTo>
                    <a:pt x="111" y="149"/>
                  </a:lnTo>
                  <a:close/>
                  <a:moveTo>
                    <a:pt x="154" y="213"/>
                  </a:moveTo>
                  <a:lnTo>
                    <a:pt x="132" y="179"/>
                  </a:lnTo>
                  <a:lnTo>
                    <a:pt x="116" y="191"/>
                  </a:lnTo>
                  <a:lnTo>
                    <a:pt x="137" y="222"/>
                  </a:lnTo>
                  <a:lnTo>
                    <a:pt x="154" y="213"/>
                  </a:lnTo>
                  <a:close/>
                  <a:moveTo>
                    <a:pt x="194" y="276"/>
                  </a:moveTo>
                  <a:lnTo>
                    <a:pt x="173" y="243"/>
                  </a:lnTo>
                  <a:lnTo>
                    <a:pt x="158" y="255"/>
                  </a:lnTo>
                  <a:lnTo>
                    <a:pt x="177" y="286"/>
                  </a:lnTo>
                  <a:lnTo>
                    <a:pt x="194" y="276"/>
                  </a:lnTo>
                  <a:close/>
                  <a:moveTo>
                    <a:pt x="236" y="340"/>
                  </a:moveTo>
                  <a:lnTo>
                    <a:pt x="215" y="307"/>
                  </a:lnTo>
                  <a:lnTo>
                    <a:pt x="199" y="319"/>
                  </a:lnTo>
                  <a:lnTo>
                    <a:pt x="220" y="350"/>
                  </a:lnTo>
                  <a:lnTo>
                    <a:pt x="236" y="340"/>
                  </a:lnTo>
                  <a:close/>
                  <a:moveTo>
                    <a:pt x="277" y="404"/>
                  </a:moveTo>
                  <a:lnTo>
                    <a:pt x="255" y="371"/>
                  </a:lnTo>
                  <a:lnTo>
                    <a:pt x="241" y="380"/>
                  </a:lnTo>
                  <a:lnTo>
                    <a:pt x="260" y="414"/>
                  </a:lnTo>
                  <a:lnTo>
                    <a:pt x="277" y="404"/>
                  </a:lnTo>
                  <a:close/>
                  <a:moveTo>
                    <a:pt x="317" y="466"/>
                  </a:moveTo>
                  <a:lnTo>
                    <a:pt x="298" y="435"/>
                  </a:lnTo>
                  <a:lnTo>
                    <a:pt x="281" y="444"/>
                  </a:lnTo>
                  <a:lnTo>
                    <a:pt x="303" y="477"/>
                  </a:lnTo>
                  <a:lnTo>
                    <a:pt x="317" y="466"/>
                  </a:lnTo>
                  <a:close/>
                  <a:moveTo>
                    <a:pt x="359" y="529"/>
                  </a:moveTo>
                  <a:lnTo>
                    <a:pt x="338" y="499"/>
                  </a:lnTo>
                  <a:lnTo>
                    <a:pt x="322" y="508"/>
                  </a:lnTo>
                  <a:lnTo>
                    <a:pt x="343" y="541"/>
                  </a:lnTo>
                  <a:lnTo>
                    <a:pt x="359" y="529"/>
                  </a:lnTo>
                  <a:close/>
                  <a:moveTo>
                    <a:pt x="400" y="593"/>
                  </a:moveTo>
                  <a:lnTo>
                    <a:pt x="378" y="563"/>
                  </a:lnTo>
                  <a:lnTo>
                    <a:pt x="364" y="572"/>
                  </a:lnTo>
                  <a:lnTo>
                    <a:pt x="383" y="603"/>
                  </a:lnTo>
                  <a:lnTo>
                    <a:pt x="400" y="593"/>
                  </a:lnTo>
                  <a:close/>
                  <a:moveTo>
                    <a:pt x="440" y="657"/>
                  </a:moveTo>
                  <a:lnTo>
                    <a:pt x="421" y="626"/>
                  </a:lnTo>
                  <a:lnTo>
                    <a:pt x="404" y="636"/>
                  </a:lnTo>
                  <a:lnTo>
                    <a:pt x="426" y="667"/>
                  </a:lnTo>
                  <a:lnTo>
                    <a:pt x="440" y="657"/>
                  </a:lnTo>
                  <a:close/>
                  <a:moveTo>
                    <a:pt x="482" y="721"/>
                  </a:moveTo>
                  <a:lnTo>
                    <a:pt x="461" y="688"/>
                  </a:lnTo>
                  <a:lnTo>
                    <a:pt x="445" y="700"/>
                  </a:lnTo>
                  <a:lnTo>
                    <a:pt x="466" y="731"/>
                  </a:lnTo>
                  <a:lnTo>
                    <a:pt x="482" y="721"/>
                  </a:lnTo>
                  <a:close/>
                  <a:moveTo>
                    <a:pt x="523" y="785"/>
                  </a:moveTo>
                  <a:lnTo>
                    <a:pt x="504" y="752"/>
                  </a:lnTo>
                  <a:lnTo>
                    <a:pt x="487" y="764"/>
                  </a:lnTo>
                  <a:lnTo>
                    <a:pt x="508" y="794"/>
                  </a:lnTo>
                  <a:lnTo>
                    <a:pt x="523" y="785"/>
                  </a:lnTo>
                  <a:close/>
                  <a:moveTo>
                    <a:pt x="565" y="849"/>
                  </a:moveTo>
                  <a:lnTo>
                    <a:pt x="544" y="816"/>
                  </a:lnTo>
                  <a:lnTo>
                    <a:pt x="527" y="825"/>
                  </a:lnTo>
                  <a:lnTo>
                    <a:pt x="549" y="858"/>
                  </a:lnTo>
                  <a:lnTo>
                    <a:pt x="565" y="849"/>
                  </a:lnTo>
                  <a:close/>
                  <a:moveTo>
                    <a:pt x="605" y="910"/>
                  </a:moveTo>
                  <a:lnTo>
                    <a:pt x="584" y="880"/>
                  </a:lnTo>
                  <a:lnTo>
                    <a:pt x="570" y="889"/>
                  </a:lnTo>
                  <a:lnTo>
                    <a:pt x="589" y="922"/>
                  </a:lnTo>
                  <a:lnTo>
                    <a:pt x="605" y="910"/>
                  </a:lnTo>
                  <a:close/>
                  <a:moveTo>
                    <a:pt x="646" y="974"/>
                  </a:moveTo>
                  <a:lnTo>
                    <a:pt x="627" y="943"/>
                  </a:lnTo>
                  <a:lnTo>
                    <a:pt x="610" y="953"/>
                  </a:lnTo>
                  <a:lnTo>
                    <a:pt x="631" y="986"/>
                  </a:lnTo>
                  <a:lnTo>
                    <a:pt x="646" y="974"/>
                  </a:lnTo>
                  <a:close/>
                  <a:moveTo>
                    <a:pt x="688" y="1038"/>
                  </a:moveTo>
                  <a:lnTo>
                    <a:pt x="667" y="1007"/>
                  </a:lnTo>
                  <a:lnTo>
                    <a:pt x="650" y="1017"/>
                  </a:lnTo>
                  <a:lnTo>
                    <a:pt x="672" y="1050"/>
                  </a:lnTo>
                  <a:lnTo>
                    <a:pt x="688" y="1038"/>
                  </a:lnTo>
                  <a:close/>
                  <a:moveTo>
                    <a:pt x="728" y="1102"/>
                  </a:moveTo>
                  <a:lnTo>
                    <a:pt x="707" y="1071"/>
                  </a:lnTo>
                  <a:lnTo>
                    <a:pt x="693" y="1081"/>
                  </a:lnTo>
                  <a:lnTo>
                    <a:pt x="712" y="1111"/>
                  </a:lnTo>
                  <a:lnTo>
                    <a:pt x="728" y="1102"/>
                  </a:lnTo>
                  <a:close/>
                  <a:moveTo>
                    <a:pt x="771" y="1166"/>
                  </a:moveTo>
                  <a:lnTo>
                    <a:pt x="750" y="1133"/>
                  </a:lnTo>
                  <a:lnTo>
                    <a:pt x="733" y="1144"/>
                  </a:lnTo>
                  <a:lnTo>
                    <a:pt x="754" y="1175"/>
                  </a:lnTo>
                  <a:lnTo>
                    <a:pt x="771" y="1166"/>
                  </a:lnTo>
                  <a:close/>
                  <a:moveTo>
                    <a:pt x="811" y="1230"/>
                  </a:moveTo>
                  <a:lnTo>
                    <a:pt x="790" y="1196"/>
                  </a:lnTo>
                  <a:lnTo>
                    <a:pt x="776" y="1208"/>
                  </a:lnTo>
                  <a:lnTo>
                    <a:pt x="794" y="1239"/>
                  </a:lnTo>
                  <a:lnTo>
                    <a:pt x="811" y="1230"/>
                  </a:lnTo>
                  <a:close/>
                  <a:moveTo>
                    <a:pt x="851" y="1293"/>
                  </a:moveTo>
                  <a:lnTo>
                    <a:pt x="832" y="1260"/>
                  </a:lnTo>
                  <a:lnTo>
                    <a:pt x="816" y="1272"/>
                  </a:lnTo>
                  <a:lnTo>
                    <a:pt x="837" y="1303"/>
                  </a:lnTo>
                  <a:lnTo>
                    <a:pt x="851" y="1293"/>
                  </a:lnTo>
                  <a:close/>
                  <a:moveTo>
                    <a:pt x="894" y="1355"/>
                  </a:moveTo>
                  <a:lnTo>
                    <a:pt x="873" y="1324"/>
                  </a:lnTo>
                  <a:lnTo>
                    <a:pt x="856" y="1334"/>
                  </a:lnTo>
                  <a:lnTo>
                    <a:pt x="877" y="1367"/>
                  </a:lnTo>
                  <a:lnTo>
                    <a:pt x="894" y="1355"/>
                  </a:lnTo>
                  <a:close/>
                  <a:moveTo>
                    <a:pt x="934" y="1419"/>
                  </a:moveTo>
                  <a:lnTo>
                    <a:pt x="913" y="1388"/>
                  </a:lnTo>
                  <a:lnTo>
                    <a:pt x="899" y="1398"/>
                  </a:lnTo>
                  <a:lnTo>
                    <a:pt x="917" y="1431"/>
                  </a:lnTo>
                  <a:lnTo>
                    <a:pt x="934" y="1419"/>
                  </a:lnTo>
                  <a:close/>
                  <a:moveTo>
                    <a:pt x="974" y="1483"/>
                  </a:moveTo>
                  <a:lnTo>
                    <a:pt x="955" y="1452"/>
                  </a:lnTo>
                  <a:lnTo>
                    <a:pt x="939" y="1461"/>
                  </a:lnTo>
                  <a:lnTo>
                    <a:pt x="960" y="1494"/>
                  </a:lnTo>
                  <a:lnTo>
                    <a:pt x="974" y="1483"/>
                  </a:lnTo>
                  <a:close/>
                  <a:moveTo>
                    <a:pt x="1017" y="1547"/>
                  </a:moveTo>
                  <a:lnTo>
                    <a:pt x="995" y="1516"/>
                  </a:lnTo>
                  <a:lnTo>
                    <a:pt x="979" y="1525"/>
                  </a:lnTo>
                  <a:lnTo>
                    <a:pt x="1000" y="1556"/>
                  </a:lnTo>
                  <a:lnTo>
                    <a:pt x="1017" y="1547"/>
                  </a:lnTo>
                  <a:close/>
                  <a:moveTo>
                    <a:pt x="1057" y="1610"/>
                  </a:moveTo>
                  <a:lnTo>
                    <a:pt x="1038" y="1580"/>
                  </a:lnTo>
                  <a:lnTo>
                    <a:pt x="1022" y="1589"/>
                  </a:lnTo>
                  <a:lnTo>
                    <a:pt x="1043" y="1620"/>
                  </a:lnTo>
                  <a:lnTo>
                    <a:pt x="1057" y="1610"/>
                  </a:lnTo>
                  <a:close/>
                  <a:moveTo>
                    <a:pt x="1100" y="1674"/>
                  </a:moveTo>
                  <a:lnTo>
                    <a:pt x="1078" y="1641"/>
                  </a:lnTo>
                  <a:lnTo>
                    <a:pt x="1062" y="1653"/>
                  </a:lnTo>
                  <a:lnTo>
                    <a:pt x="1083" y="1684"/>
                  </a:lnTo>
                  <a:lnTo>
                    <a:pt x="1100" y="1674"/>
                  </a:lnTo>
                  <a:close/>
                  <a:moveTo>
                    <a:pt x="1140" y="1738"/>
                  </a:moveTo>
                  <a:lnTo>
                    <a:pt x="1118" y="1705"/>
                  </a:lnTo>
                  <a:lnTo>
                    <a:pt x="1104" y="1717"/>
                  </a:lnTo>
                  <a:lnTo>
                    <a:pt x="1123" y="1748"/>
                  </a:lnTo>
                  <a:lnTo>
                    <a:pt x="1140" y="1738"/>
                  </a:lnTo>
                  <a:close/>
                  <a:moveTo>
                    <a:pt x="1180" y="1802"/>
                  </a:moveTo>
                  <a:lnTo>
                    <a:pt x="1161" y="1769"/>
                  </a:lnTo>
                  <a:lnTo>
                    <a:pt x="1144" y="1778"/>
                  </a:lnTo>
                  <a:lnTo>
                    <a:pt x="1166" y="1811"/>
                  </a:lnTo>
                  <a:lnTo>
                    <a:pt x="1180" y="1802"/>
                  </a:lnTo>
                  <a:close/>
                  <a:moveTo>
                    <a:pt x="1223" y="1863"/>
                  </a:moveTo>
                  <a:lnTo>
                    <a:pt x="1201" y="1833"/>
                  </a:lnTo>
                  <a:lnTo>
                    <a:pt x="1185" y="1842"/>
                  </a:lnTo>
                  <a:lnTo>
                    <a:pt x="1206" y="1875"/>
                  </a:lnTo>
                  <a:lnTo>
                    <a:pt x="1223" y="1863"/>
                  </a:lnTo>
                  <a:close/>
                  <a:moveTo>
                    <a:pt x="1249" y="1920"/>
                  </a:moveTo>
                  <a:lnTo>
                    <a:pt x="1246" y="1925"/>
                  </a:lnTo>
                  <a:lnTo>
                    <a:pt x="1253" y="1930"/>
                  </a:lnTo>
                  <a:lnTo>
                    <a:pt x="1260" y="1925"/>
                  </a:lnTo>
                  <a:lnTo>
                    <a:pt x="1241" y="1897"/>
                  </a:lnTo>
                  <a:lnTo>
                    <a:pt x="1227" y="1906"/>
                  </a:lnTo>
                  <a:lnTo>
                    <a:pt x="1253" y="1946"/>
                  </a:lnTo>
                  <a:lnTo>
                    <a:pt x="1263" y="1932"/>
                  </a:lnTo>
                  <a:lnTo>
                    <a:pt x="1249" y="1920"/>
                  </a:lnTo>
                  <a:close/>
                  <a:moveTo>
                    <a:pt x="1291" y="1859"/>
                  </a:moveTo>
                  <a:lnTo>
                    <a:pt x="1270" y="1889"/>
                  </a:lnTo>
                  <a:lnTo>
                    <a:pt x="1284" y="1901"/>
                  </a:lnTo>
                  <a:lnTo>
                    <a:pt x="1308" y="1871"/>
                  </a:lnTo>
                  <a:lnTo>
                    <a:pt x="1291" y="1859"/>
                  </a:lnTo>
                  <a:close/>
                  <a:moveTo>
                    <a:pt x="1334" y="1797"/>
                  </a:moveTo>
                  <a:lnTo>
                    <a:pt x="1312" y="1828"/>
                  </a:lnTo>
                  <a:lnTo>
                    <a:pt x="1329" y="1840"/>
                  </a:lnTo>
                  <a:lnTo>
                    <a:pt x="1350" y="1809"/>
                  </a:lnTo>
                  <a:lnTo>
                    <a:pt x="1334" y="1797"/>
                  </a:lnTo>
                  <a:close/>
                  <a:moveTo>
                    <a:pt x="1379" y="1736"/>
                  </a:moveTo>
                  <a:lnTo>
                    <a:pt x="1357" y="1766"/>
                  </a:lnTo>
                  <a:lnTo>
                    <a:pt x="1371" y="1776"/>
                  </a:lnTo>
                  <a:lnTo>
                    <a:pt x="1393" y="1745"/>
                  </a:lnTo>
                  <a:lnTo>
                    <a:pt x="1379" y="1736"/>
                  </a:lnTo>
                  <a:close/>
                  <a:moveTo>
                    <a:pt x="1421" y="1674"/>
                  </a:moveTo>
                  <a:lnTo>
                    <a:pt x="1400" y="1705"/>
                  </a:lnTo>
                  <a:lnTo>
                    <a:pt x="1414" y="1714"/>
                  </a:lnTo>
                  <a:lnTo>
                    <a:pt x="1438" y="1684"/>
                  </a:lnTo>
                  <a:lnTo>
                    <a:pt x="1421" y="1674"/>
                  </a:lnTo>
                  <a:close/>
                  <a:moveTo>
                    <a:pt x="1466" y="1610"/>
                  </a:moveTo>
                  <a:lnTo>
                    <a:pt x="1442" y="1641"/>
                  </a:lnTo>
                  <a:lnTo>
                    <a:pt x="1459" y="1653"/>
                  </a:lnTo>
                  <a:lnTo>
                    <a:pt x="1480" y="1622"/>
                  </a:lnTo>
                  <a:lnTo>
                    <a:pt x="1466" y="1610"/>
                  </a:lnTo>
                  <a:close/>
                  <a:moveTo>
                    <a:pt x="1509" y="1549"/>
                  </a:moveTo>
                  <a:lnTo>
                    <a:pt x="1487" y="1580"/>
                  </a:lnTo>
                  <a:lnTo>
                    <a:pt x="1502" y="1591"/>
                  </a:lnTo>
                  <a:lnTo>
                    <a:pt x="1523" y="1561"/>
                  </a:lnTo>
                  <a:lnTo>
                    <a:pt x="1509" y="1549"/>
                  </a:lnTo>
                  <a:close/>
                  <a:moveTo>
                    <a:pt x="1551" y="1487"/>
                  </a:moveTo>
                  <a:lnTo>
                    <a:pt x="1530" y="1518"/>
                  </a:lnTo>
                  <a:lnTo>
                    <a:pt x="1546" y="1530"/>
                  </a:lnTo>
                  <a:lnTo>
                    <a:pt x="1568" y="1499"/>
                  </a:lnTo>
                  <a:lnTo>
                    <a:pt x="1551" y="1487"/>
                  </a:lnTo>
                  <a:close/>
                  <a:moveTo>
                    <a:pt x="1596" y="1426"/>
                  </a:moveTo>
                  <a:lnTo>
                    <a:pt x="1573" y="1457"/>
                  </a:lnTo>
                  <a:lnTo>
                    <a:pt x="1589" y="1466"/>
                  </a:lnTo>
                  <a:lnTo>
                    <a:pt x="1610" y="1435"/>
                  </a:lnTo>
                  <a:lnTo>
                    <a:pt x="1596" y="1426"/>
                  </a:lnTo>
                  <a:close/>
                  <a:moveTo>
                    <a:pt x="1639" y="1364"/>
                  </a:moveTo>
                  <a:lnTo>
                    <a:pt x="1617" y="1395"/>
                  </a:lnTo>
                  <a:lnTo>
                    <a:pt x="1632" y="1405"/>
                  </a:lnTo>
                  <a:lnTo>
                    <a:pt x="1655" y="1374"/>
                  </a:lnTo>
                  <a:lnTo>
                    <a:pt x="1639" y="1364"/>
                  </a:lnTo>
                  <a:close/>
                  <a:moveTo>
                    <a:pt x="1681" y="1301"/>
                  </a:moveTo>
                  <a:lnTo>
                    <a:pt x="1660" y="1331"/>
                  </a:lnTo>
                  <a:lnTo>
                    <a:pt x="1677" y="1343"/>
                  </a:lnTo>
                  <a:lnTo>
                    <a:pt x="1698" y="1312"/>
                  </a:lnTo>
                  <a:lnTo>
                    <a:pt x="1681" y="1301"/>
                  </a:lnTo>
                  <a:close/>
                  <a:moveTo>
                    <a:pt x="1726" y="1239"/>
                  </a:moveTo>
                  <a:lnTo>
                    <a:pt x="1705" y="1270"/>
                  </a:lnTo>
                  <a:lnTo>
                    <a:pt x="1719" y="1282"/>
                  </a:lnTo>
                  <a:lnTo>
                    <a:pt x="1740" y="1251"/>
                  </a:lnTo>
                  <a:lnTo>
                    <a:pt x="1726" y="1239"/>
                  </a:lnTo>
                  <a:close/>
                  <a:moveTo>
                    <a:pt x="1769" y="1178"/>
                  </a:moveTo>
                  <a:lnTo>
                    <a:pt x="1747" y="1208"/>
                  </a:lnTo>
                  <a:lnTo>
                    <a:pt x="1764" y="1220"/>
                  </a:lnTo>
                  <a:lnTo>
                    <a:pt x="1785" y="1189"/>
                  </a:lnTo>
                  <a:lnTo>
                    <a:pt x="1769" y="1178"/>
                  </a:lnTo>
                  <a:close/>
                  <a:moveTo>
                    <a:pt x="1814" y="1116"/>
                  </a:moveTo>
                  <a:lnTo>
                    <a:pt x="1790" y="1147"/>
                  </a:lnTo>
                  <a:lnTo>
                    <a:pt x="1807" y="1156"/>
                  </a:lnTo>
                  <a:lnTo>
                    <a:pt x="1828" y="1126"/>
                  </a:lnTo>
                  <a:lnTo>
                    <a:pt x="1814" y="1116"/>
                  </a:lnTo>
                  <a:close/>
                  <a:moveTo>
                    <a:pt x="1856" y="1055"/>
                  </a:moveTo>
                  <a:lnTo>
                    <a:pt x="1835" y="1085"/>
                  </a:lnTo>
                  <a:lnTo>
                    <a:pt x="1849" y="1095"/>
                  </a:lnTo>
                  <a:lnTo>
                    <a:pt x="1873" y="1064"/>
                  </a:lnTo>
                  <a:lnTo>
                    <a:pt x="1856" y="1055"/>
                  </a:lnTo>
                  <a:close/>
                  <a:moveTo>
                    <a:pt x="1899" y="991"/>
                  </a:moveTo>
                  <a:lnTo>
                    <a:pt x="1878" y="1021"/>
                  </a:lnTo>
                  <a:lnTo>
                    <a:pt x="1894" y="1033"/>
                  </a:lnTo>
                  <a:lnTo>
                    <a:pt x="1915" y="1003"/>
                  </a:lnTo>
                  <a:lnTo>
                    <a:pt x="1899" y="991"/>
                  </a:lnTo>
                  <a:close/>
                  <a:moveTo>
                    <a:pt x="1944" y="929"/>
                  </a:moveTo>
                  <a:lnTo>
                    <a:pt x="1922" y="960"/>
                  </a:lnTo>
                  <a:lnTo>
                    <a:pt x="1937" y="972"/>
                  </a:lnTo>
                  <a:lnTo>
                    <a:pt x="1958" y="941"/>
                  </a:lnTo>
                  <a:lnTo>
                    <a:pt x="1944" y="929"/>
                  </a:lnTo>
                  <a:close/>
                  <a:moveTo>
                    <a:pt x="1986" y="868"/>
                  </a:moveTo>
                  <a:lnTo>
                    <a:pt x="1965" y="898"/>
                  </a:lnTo>
                  <a:lnTo>
                    <a:pt x="1979" y="910"/>
                  </a:lnTo>
                  <a:lnTo>
                    <a:pt x="2003" y="880"/>
                  </a:lnTo>
                  <a:lnTo>
                    <a:pt x="1986" y="868"/>
                  </a:lnTo>
                  <a:close/>
                  <a:moveTo>
                    <a:pt x="2029" y="806"/>
                  </a:moveTo>
                  <a:lnTo>
                    <a:pt x="2008" y="837"/>
                  </a:lnTo>
                  <a:lnTo>
                    <a:pt x="2024" y="849"/>
                  </a:lnTo>
                  <a:lnTo>
                    <a:pt x="2045" y="816"/>
                  </a:lnTo>
                  <a:lnTo>
                    <a:pt x="2029" y="806"/>
                  </a:lnTo>
                  <a:close/>
                  <a:moveTo>
                    <a:pt x="2074" y="745"/>
                  </a:moveTo>
                  <a:lnTo>
                    <a:pt x="2053" y="775"/>
                  </a:lnTo>
                  <a:lnTo>
                    <a:pt x="2067" y="785"/>
                  </a:lnTo>
                  <a:lnTo>
                    <a:pt x="2088" y="754"/>
                  </a:lnTo>
                  <a:lnTo>
                    <a:pt x="2074" y="745"/>
                  </a:lnTo>
                  <a:close/>
                  <a:moveTo>
                    <a:pt x="2116" y="681"/>
                  </a:moveTo>
                  <a:lnTo>
                    <a:pt x="2095" y="714"/>
                  </a:lnTo>
                  <a:lnTo>
                    <a:pt x="2112" y="723"/>
                  </a:lnTo>
                  <a:lnTo>
                    <a:pt x="2133" y="693"/>
                  </a:lnTo>
                  <a:lnTo>
                    <a:pt x="2116" y="681"/>
                  </a:lnTo>
                  <a:close/>
                  <a:moveTo>
                    <a:pt x="2161" y="619"/>
                  </a:moveTo>
                  <a:lnTo>
                    <a:pt x="2138" y="650"/>
                  </a:lnTo>
                  <a:lnTo>
                    <a:pt x="2154" y="662"/>
                  </a:lnTo>
                  <a:lnTo>
                    <a:pt x="2176" y="631"/>
                  </a:lnTo>
                  <a:lnTo>
                    <a:pt x="2161" y="619"/>
                  </a:lnTo>
                  <a:close/>
                  <a:moveTo>
                    <a:pt x="2204" y="558"/>
                  </a:moveTo>
                  <a:lnTo>
                    <a:pt x="2183" y="589"/>
                  </a:lnTo>
                  <a:lnTo>
                    <a:pt x="2197" y="600"/>
                  </a:lnTo>
                  <a:lnTo>
                    <a:pt x="2220" y="570"/>
                  </a:lnTo>
                  <a:lnTo>
                    <a:pt x="2204" y="558"/>
                  </a:lnTo>
                  <a:close/>
                  <a:moveTo>
                    <a:pt x="2246" y="496"/>
                  </a:moveTo>
                  <a:lnTo>
                    <a:pt x="2225" y="527"/>
                  </a:lnTo>
                  <a:lnTo>
                    <a:pt x="2242" y="539"/>
                  </a:lnTo>
                  <a:lnTo>
                    <a:pt x="2263" y="506"/>
                  </a:lnTo>
                  <a:lnTo>
                    <a:pt x="2246" y="496"/>
                  </a:lnTo>
                  <a:close/>
                  <a:moveTo>
                    <a:pt x="2291" y="435"/>
                  </a:moveTo>
                  <a:lnTo>
                    <a:pt x="2270" y="466"/>
                  </a:lnTo>
                  <a:lnTo>
                    <a:pt x="2284" y="475"/>
                  </a:lnTo>
                  <a:lnTo>
                    <a:pt x="2306" y="444"/>
                  </a:lnTo>
                  <a:lnTo>
                    <a:pt x="2291" y="435"/>
                  </a:lnTo>
                  <a:close/>
                  <a:moveTo>
                    <a:pt x="2334" y="371"/>
                  </a:moveTo>
                  <a:lnTo>
                    <a:pt x="2313" y="404"/>
                  </a:lnTo>
                  <a:lnTo>
                    <a:pt x="2329" y="414"/>
                  </a:lnTo>
                  <a:lnTo>
                    <a:pt x="2351" y="383"/>
                  </a:lnTo>
                  <a:lnTo>
                    <a:pt x="2334" y="371"/>
                  </a:lnTo>
                  <a:close/>
                  <a:moveTo>
                    <a:pt x="2379" y="310"/>
                  </a:moveTo>
                  <a:lnTo>
                    <a:pt x="2355" y="340"/>
                  </a:lnTo>
                  <a:lnTo>
                    <a:pt x="2372" y="352"/>
                  </a:lnTo>
                  <a:lnTo>
                    <a:pt x="2393" y="321"/>
                  </a:lnTo>
                  <a:lnTo>
                    <a:pt x="2379" y="310"/>
                  </a:lnTo>
                  <a:close/>
                  <a:moveTo>
                    <a:pt x="2421" y="248"/>
                  </a:moveTo>
                  <a:lnTo>
                    <a:pt x="2400" y="279"/>
                  </a:lnTo>
                  <a:lnTo>
                    <a:pt x="2414" y="291"/>
                  </a:lnTo>
                  <a:lnTo>
                    <a:pt x="2436" y="260"/>
                  </a:lnTo>
                  <a:lnTo>
                    <a:pt x="2421" y="248"/>
                  </a:lnTo>
                  <a:close/>
                  <a:moveTo>
                    <a:pt x="2464" y="187"/>
                  </a:moveTo>
                  <a:lnTo>
                    <a:pt x="2443" y="217"/>
                  </a:lnTo>
                  <a:lnTo>
                    <a:pt x="2459" y="229"/>
                  </a:lnTo>
                  <a:lnTo>
                    <a:pt x="2481" y="196"/>
                  </a:lnTo>
                  <a:lnTo>
                    <a:pt x="2464" y="187"/>
                  </a:lnTo>
                  <a:close/>
                  <a:moveTo>
                    <a:pt x="2509" y="125"/>
                  </a:moveTo>
                  <a:lnTo>
                    <a:pt x="2488" y="156"/>
                  </a:lnTo>
                  <a:lnTo>
                    <a:pt x="2502" y="165"/>
                  </a:lnTo>
                  <a:lnTo>
                    <a:pt x="2523" y="135"/>
                  </a:lnTo>
                  <a:lnTo>
                    <a:pt x="2509" y="125"/>
                  </a:lnTo>
                  <a:close/>
                  <a:moveTo>
                    <a:pt x="2552" y="61"/>
                  </a:moveTo>
                  <a:lnTo>
                    <a:pt x="2530" y="94"/>
                  </a:lnTo>
                  <a:lnTo>
                    <a:pt x="2544" y="104"/>
                  </a:lnTo>
                  <a:lnTo>
                    <a:pt x="2568" y="73"/>
                  </a:lnTo>
                  <a:lnTo>
                    <a:pt x="2552" y="61"/>
                  </a:lnTo>
                  <a:close/>
                  <a:moveTo>
                    <a:pt x="2594" y="0"/>
                  </a:moveTo>
                  <a:lnTo>
                    <a:pt x="2573" y="30"/>
                  </a:lnTo>
                  <a:lnTo>
                    <a:pt x="2589" y="42"/>
                  </a:lnTo>
                  <a:lnTo>
                    <a:pt x="2611" y="12"/>
                  </a:lnTo>
                  <a:lnTo>
                    <a:pt x="2594" y="0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xtLst/>
          </p:spPr>
          <p:txBody>
            <a:bodyPr vert="horz" wrap="square" lIns="128533" tIns="64268" rIns="128533" bIns="64268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33" dirty="0">
                <a:latin typeface="Noto Sans S Chinese Light" panose="020B0300000000000000" pitchFamily="34" charset="-122"/>
                <a:ea typeface="Noto Sans S Chinese Light" panose="020B03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>
              <a:off x="5163609" y="2684800"/>
              <a:ext cx="1886258" cy="3120065"/>
            </a:xfrm>
            <a:custGeom>
              <a:avLst/>
              <a:gdLst>
                <a:gd name="T0" fmla="*/ 966 w 1077"/>
                <a:gd name="T1" fmla="*/ 315 h 1781"/>
                <a:gd name="T2" fmla="*/ 793 w 1077"/>
                <a:gd name="T3" fmla="*/ 486 h 1781"/>
                <a:gd name="T4" fmla="*/ 650 w 1077"/>
                <a:gd name="T5" fmla="*/ 297 h 1781"/>
                <a:gd name="T6" fmla="*/ 625 w 1077"/>
                <a:gd name="T7" fmla="*/ 266 h 1781"/>
                <a:gd name="T8" fmla="*/ 632 w 1077"/>
                <a:gd name="T9" fmla="*/ 236 h 1781"/>
                <a:gd name="T10" fmla="*/ 682 w 1077"/>
                <a:gd name="T11" fmla="*/ 187 h 1781"/>
                <a:gd name="T12" fmla="*/ 698 w 1077"/>
                <a:gd name="T13" fmla="*/ 150 h 1781"/>
                <a:gd name="T14" fmla="*/ 665 w 1077"/>
                <a:gd name="T15" fmla="*/ 82 h 1781"/>
                <a:gd name="T16" fmla="*/ 661 w 1077"/>
                <a:gd name="T17" fmla="*/ 50 h 1781"/>
                <a:gd name="T18" fmla="*/ 627 w 1077"/>
                <a:gd name="T19" fmla="*/ 24 h 1781"/>
                <a:gd name="T20" fmla="*/ 576 w 1077"/>
                <a:gd name="T21" fmla="*/ 3 h 1781"/>
                <a:gd name="T22" fmla="*/ 492 w 1077"/>
                <a:gd name="T23" fmla="*/ 48 h 1781"/>
                <a:gd name="T24" fmla="*/ 471 w 1077"/>
                <a:gd name="T25" fmla="*/ 119 h 1781"/>
                <a:gd name="T26" fmla="*/ 513 w 1077"/>
                <a:gd name="T27" fmla="*/ 199 h 1781"/>
                <a:gd name="T28" fmla="*/ 495 w 1077"/>
                <a:gd name="T29" fmla="*/ 223 h 1781"/>
                <a:gd name="T30" fmla="*/ 386 w 1077"/>
                <a:gd name="T31" fmla="*/ 230 h 1781"/>
                <a:gd name="T32" fmla="*/ 106 w 1077"/>
                <a:gd name="T33" fmla="*/ 313 h 1781"/>
                <a:gd name="T34" fmla="*/ 60 w 1077"/>
                <a:gd name="T35" fmla="*/ 630 h 1781"/>
                <a:gd name="T36" fmla="*/ 138 w 1077"/>
                <a:gd name="T37" fmla="*/ 599 h 1781"/>
                <a:gd name="T38" fmla="*/ 169 w 1077"/>
                <a:gd name="T39" fmla="*/ 527 h 1781"/>
                <a:gd name="T40" fmla="*/ 176 w 1077"/>
                <a:gd name="T41" fmla="*/ 406 h 1781"/>
                <a:gd name="T42" fmla="*/ 220 w 1077"/>
                <a:gd name="T43" fmla="*/ 373 h 1781"/>
                <a:gd name="T44" fmla="*/ 308 w 1077"/>
                <a:gd name="T45" fmla="*/ 360 h 1781"/>
                <a:gd name="T46" fmla="*/ 317 w 1077"/>
                <a:gd name="T47" fmla="*/ 358 h 1781"/>
                <a:gd name="T48" fmla="*/ 256 w 1077"/>
                <a:gd name="T49" fmla="*/ 760 h 1781"/>
                <a:gd name="T50" fmla="*/ 254 w 1077"/>
                <a:gd name="T51" fmla="*/ 794 h 1781"/>
                <a:gd name="T52" fmla="*/ 261 w 1077"/>
                <a:gd name="T53" fmla="*/ 896 h 1781"/>
                <a:gd name="T54" fmla="*/ 123 w 1077"/>
                <a:gd name="T55" fmla="*/ 1406 h 1781"/>
                <a:gd name="T56" fmla="*/ 47 w 1077"/>
                <a:gd name="T57" fmla="*/ 1578 h 1781"/>
                <a:gd name="T58" fmla="*/ 4 w 1077"/>
                <a:gd name="T59" fmla="*/ 1633 h 1781"/>
                <a:gd name="T60" fmla="*/ 56 w 1077"/>
                <a:gd name="T61" fmla="*/ 1688 h 1781"/>
                <a:gd name="T62" fmla="*/ 104 w 1077"/>
                <a:gd name="T63" fmla="*/ 1714 h 1781"/>
                <a:gd name="T64" fmla="*/ 122 w 1077"/>
                <a:gd name="T65" fmla="*/ 1741 h 1781"/>
                <a:gd name="T66" fmla="*/ 174 w 1077"/>
                <a:gd name="T67" fmla="*/ 1703 h 1781"/>
                <a:gd name="T68" fmla="*/ 161 w 1077"/>
                <a:gd name="T69" fmla="*/ 1636 h 1781"/>
                <a:gd name="T70" fmla="*/ 323 w 1077"/>
                <a:gd name="T71" fmla="*/ 1294 h 1781"/>
                <a:gd name="T72" fmla="*/ 385 w 1077"/>
                <a:gd name="T73" fmla="*/ 1152 h 1781"/>
                <a:gd name="T74" fmla="*/ 481 w 1077"/>
                <a:gd name="T75" fmla="*/ 943 h 1781"/>
                <a:gd name="T76" fmla="*/ 699 w 1077"/>
                <a:gd name="T77" fmla="*/ 879 h 1781"/>
                <a:gd name="T78" fmla="*/ 682 w 1077"/>
                <a:gd name="T79" fmla="*/ 976 h 1781"/>
                <a:gd name="T80" fmla="*/ 632 w 1077"/>
                <a:gd name="T81" fmla="*/ 1141 h 1781"/>
                <a:gd name="T82" fmla="*/ 618 w 1077"/>
                <a:gd name="T83" fmla="*/ 1225 h 1781"/>
                <a:gd name="T84" fmla="*/ 670 w 1077"/>
                <a:gd name="T85" fmla="*/ 1269 h 1781"/>
                <a:gd name="T86" fmla="*/ 795 w 1077"/>
                <a:gd name="T87" fmla="*/ 1285 h 1781"/>
                <a:gd name="T88" fmla="*/ 830 w 1077"/>
                <a:gd name="T89" fmla="*/ 1219 h 1781"/>
                <a:gd name="T90" fmla="*/ 746 w 1077"/>
                <a:gd name="T91" fmla="*/ 1165 h 1781"/>
                <a:gd name="T92" fmla="*/ 840 w 1077"/>
                <a:gd name="T93" fmla="*/ 864 h 1781"/>
                <a:gd name="T94" fmla="*/ 831 w 1077"/>
                <a:gd name="T95" fmla="*/ 762 h 1781"/>
                <a:gd name="T96" fmla="*/ 507 w 1077"/>
                <a:gd name="T97" fmla="*/ 757 h 1781"/>
                <a:gd name="T98" fmla="*/ 508 w 1077"/>
                <a:gd name="T99" fmla="*/ 758 h 1781"/>
                <a:gd name="T100" fmla="*/ 560 w 1077"/>
                <a:gd name="T101" fmla="*/ 658 h 1781"/>
                <a:gd name="T102" fmla="*/ 607 w 1077"/>
                <a:gd name="T103" fmla="*/ 511 h 1781"/>
                <a:gd name="T104" fmla="*/ 643 w 1077"/>
                <a:gd name="T105" fmla="*/ 449 h 1781"/>
                <a:gd name="T106" fmla="*/ 784 w 1077"/>
                <a:gd name="T107" fmla="*/ 596 h 1781"/>
                <a:gd name="T108" fmla="*/ 836 w 1077"/>
                <a:gd name="T109" fmla="*/ 566 h 1781"/>
                <a:gd name="T110" fmla="*/ 999 w 1077"/>
                <a:gd name="T111" fmla="*/ 402 h 1781"/>
                <a:gd name="T112" fmla="*/ 1042 w 1077"/>
                <a:gd name="T113" fmla="*/ 374 h 1781"/>
                <a:gd name="T114" fmla="*/ 1033 w 1077"/>
                <a:gd name="T115" fmla="*/ 280 h 17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077" h="1781">
                  <a:moveTo>
                    <a:pt x="1033" y="280"/>
                  </a:moveTo>
                  <a:cubicBezTo>
                    <a:pt x="1018" y="287"/>
                    <a:pt x="970" y="303"/>
                    <a:pt x="966" y="315"/>
                  </a:cubicBezTo>
                  <a:cubicBezTo>
                    <a:pt x="962" y="326"/>
                    <a:pt x="967" y="350"/>
                    <a:pt x="951" y="359"/>
                  </a:cubicBezTo>
                  <a:cubicBezTo>
                    <a:pt x="936" y="368"/>
                    <a:pt x="803" y="466"/>
                    <a:pt x="793" y="486"/>
                  </a:cubicBezTo>
                  <a:cubicBezTo>
                    <a:pt x="793" y="486"/>
                    <a:pt x="745" y="390"/>
                    <a:pt x="717" y="375"/>
                  </a:cubicBezTo>
                  <a:cubicBezTo>
                    <a:pt x="717" y="375"/>
                    <a:pt x="708" y="301"/>
                    <a:pt x="650" y="297"/>
                  </a:cubicBezTo>
                  <a:cubicBezTo>
                    <a:pt x="629" y="296"/>
                    <a:pt x="617" y="294"/>
                    <a:pt x="609" y="291"/>
                  </a:cubicBezTo>
                  <a:cubicBezTo>
                    <a:pt x="625" y="266"/>
                    <a:pt x="625" y="266"/>
                    <a:pt x="625" y="266"/>
                  </a:cubicBezTo>
                  <a:cubicBezTo>
                    <a:pt x="609" y="266"/>
                    <a:pt x="609" y="266"/>
                    <a:pt x="609" y="266"/>
                  </a:cubicBezTo>
                  <a:cubicBezTo>
                    <a:pt x="617" y="253"/>
                    <a:pt x="628" y="236"/>
                    <a:pt x="632" y="236"/>
                  </a:cubicBezTo>
                  <a:cubicBezTo>
                    <a:pt x="637" y="235"/>
                    <a:pt x="674" y="230"/>
                    <a:pt x="679" y="228"/>
                  </a:cubicBezTo>
                  <a:cubicBezTo>
                    <a:pt x="683" y="225"/>
                    <a:pt x="687" y="201"/>
                    <a:pt x="682" y="187"/>
                  </a:cubicBezTo>
                  <a:cubicBezTo>
                    <a:pt x="677" y="173"/>
                    <a:pt x="687" y="159"/>
                    <a:pt x="687" y="159"/>
                  </a:cubicBezTo>
                  <a:cubicBezTo>
                    <a:pt x="698" y="150"/>
                    <a:pt x="698" y="150"/>
                    <a:pt x="698" y="150"/>
                  </a:cubicBezTo>
                  <a:cubicBezTo>
                    <a:pt x="698" y="150"/>
                    <a:pt x="684" y="128"/>
                    <a:pt x="676" y="117"/>
                  </a:cubicBezTo>
                  <a:cubicBezTo>
                    <a:pt x="667" y="106"/>
                    <a:pt x="669" y="92"/>
                    <a:pt x="665" y="82"/>
                  </a:cubicBezTo>
                  <a:cubicBezTo>
                    <a:pt x="661" y="72"/>
                    <a:pt x="672" y="65"/>
                    <a:pt x="672" y="65"/>
                  </a:cubicBezTo>
                  <a:cubicBezTo>
                    <a:pt x="672" y="65"/>
                    <a:pt x="668" y="55"/>
                    <a:pt x="661" y="50"/>
                  </a:cubicBezTo>
                  <a:cubicBezTo>
                    <a:pt x="653" y="46"/>
                    <a:pt x="666" y="44"/>
                    <a:pt x="649" y="36"/>
                  </a:cubicBezTo>
                  <a:cubicBezTo>
                    <a:pt x="632" y="28"/>
                    <a:pt x="641" y="32"/>
                    <a:pt x="627" y="24"/>
                  </a:cubicBezTo>
                  <a:cubicBezTo>
                    <a:pt x="612" y="16"/>
                    <a:pt x="634" y="21"/>
                    <a:pt x="612" y="16"/>
                  </a:cubicBezTo>
                  <a:cubicBezTo>
                    <a:pt x="591" y="11"/>
                    <a:pt x="579" y="3"/>
                    <a:pt x="576" y="3"/>
                  </a:cubicBezTo>
                  <a:cubicBezTo>
                    <a:pt x="573" y="3"/>
                    <a:pt x="582" y="6"/>
                    <a:pt x="573" y="3"/>
                  </a:cubicBezTo>
                  <a:cubicBezTo>
                    <a:pt x="563" y="0"/>
                    <a:pt x="498" y="33"/>
                    <a:pt x="492" y="48"/>
                  </a:cubicBezTo>
                  <a:cubicBezTo>
                    <a:pt x="485" y="64"/>
                    <a:pt x="475" y="83"/>
                    <a:pt x="475" y="83"/>
                  </a:cubicBezTo>
                  <a:cubicBezTo>
                    <a:pt x="475" y="83"/>
                    <a:pt x="469" y="104"/>
                    <a:pt x="471" y="119"/>
                  </a:cubicBezTo>
                  <a:cubicBezTo>
                    <a:pt x="474" y="134"/>
                    <a:pt x="484" y="147"/>
                    <a:pt x="488" y="152"/>
                  </a:cubicBezTo>
                  <a:cubicBezTo>
                    <a:pt x="491" y="156"/>
                    <a:pt x="508" y="184"/>
                    <a:pt x="513" y="199"/>
                  </a:cubicBezTo>
                  <a:cubicBezTo>
                    <a:pt x="517" y="212"/>
                    <a:pt x="521" y="228"/>
                    <a:pt x="506" y="235"/>
                  </a:cubicBezTo>
                  <a:cubicBezTo>
                    <a:pt x="495" y="223"/>
                    <a:pt x="495" y="223"/>
                    <a:pt x="495" y="223"/>
                  </a:cubicBezTo>
                  <a:cubicBezTo>
                    <a:pt x="476" y="237"/>
                    <a:pt x="476" y="237"/>
                    <a:pt x="476" y="237"/>
                  </a:cubicBezTo>
                  <a:cubicBezTo>
                    <a:pt x="454" y="233"/>
                    <a:pt x="427" y="222"/>
                    <a:pt x="386" y="230"/>
                  </a:cubicBezTo>
                  <a:cubicBezTo>
                    <a:pt x="333" y="241"/>
                    <a:pt x="313" y="257"/>
                    <a:pt x="281" y="265"/>
                  </a:cubicBezTo>
                  <a:cubicBezTo>
                    <a:pt x="249" y="272"/>
                    <a:pt x="128" y="293"/>
                    <a:pt x="106" y="313"/>
                  </a:cubicBezTo>
                  <a:cubicBezTo>
                    <a:pt x="84" y="332"/>
                    <a:pt x="76" y="418"/>
                    <a:pt x="82" y="553"/>
                  </a:cubicBezTo>
                  <a:cubicBezTo>
                    <a:pt x="82" y="553"/>
                    <a:pt x="62" y="616"/>
                    <a:pt x="60" y="630"/>
                  </a:cubicBezTo>
                  <a:cubicBezTo>
                    <a:pt x="59" y="644"/>
                    <a:pt x="67" y="703"/>
                    <a:pt x="139" y="690"/>
                  </a:cubicBezTo>
                  <a:cubicBezTo>
                    <a:pt x="203" y="679"/>
                    <a:pt x="151" y="622"/>
                    <a:pt x="138" y="599"/>
                  </a:cubicBezTo>
                  <a:cubicBezTo>
                    <a:pt x="146" y="594"/>
                    <a:pt x="154" y="590"/>
                    <a:pt x="154" y="590"/>
                  </a:cubicBezTo>
                  <a:cubicBezTo>
                    <a:pt x="154" y="590"/>
                    <a:pt x="168" y="554"/>
                    <a:pt x="169" y="527"/>
                  </a:cubicBezTo>
                  <a:cubicBezTo>
                    <a:pt x="169" y="510"/>
                    <a:pt x="174" y="454"/>
                    <a:pt x="176" y="409"/>
                  </a:cubicBezTo>
                  <a:cubicBezTo>
                    <a:pt x="176" y="408"/>
                    <a:pt x="176" y="407"/>
                    <a:pt x="176" y="406"/>
                  </a:cubicBezTo>
                  <a:cubicBezTo>
                    <a:pt x="178" y="394"/>
                    <a:pt x="179" y="384"/>
                    <a:pt x="180" y="378"/>
                  </a:cubicBezTo>
                  <a:cubicBezTo>
                    <a:pt x="190" y="376"/>
                    <a:pt x="204" y="375"/>
                    <a:pt x="220" y="373"/>
                  </a:cubicBezTo>
                  <a:cubicBezTo>
                    <a:pt x="224" y="373"/>
                    <a:pt x="229" y="373"/>
                    <a:pt x="234" y="372"/>
                  </a:cubicBezTo>
                  <a:cubicBezTo>
                    <a:pt x="265" y="370"/>
                    <a:pt x="294" y="364"/>
                    <a:pt x="308" y="360"/>
                  </a:cubicBezTo>
                  <a:cubicBezTo>
                    <a:pt x="308" y="360"/>
                    <a:pt x="308" y="360"/>
                    <a:pt x="308" y="360"/>
                  </a:cubicBezTo>
                  <a:cubicBezTo>
                    <a:pt x="311" y="360"/>
                    <a:pt x="314" y="359"/>
                    <a:pt x="317" y="358"/>
                  </a:cubicBezTo>
                  <a:cubicBezTo>
                    <a:pt x="317" y="360"/>
                    <a:pt x="319" y="371"/>
                    <a:pt x="322" y="385"/>
                  </a:cubicBezTo>
                  <a:cubicBezTo>
                    <a:pt x="310" y="466"/>
                    <a:pt x="270" y="740"/>
                    <a:pt x="256" y="760"/>
                  </a:cubicBezTo>
                  <a:cubicBezTo>
                    <a:pt x="240" y="784"/>
                    <a:pt x="232" y="799"/>
                    <a:pt x="232" y="799"/>
                  </a:cubicBezTo>
                  <a:cubicBezTo>
                    <a:pt x="232" y="799"/>
                    <a:pt x="242" y="797"/>
                    <a:pt x="254" y="794"/>
                  </a:cubicBezTo>
                  <a:cubicBezTo>
                    <a:pt x="250" y="811"/>
                    <a:pt x="249" y="832"/>
                    <a:pt x="252" y="861"/>
                  </a:cubicBezTo>
                  <a:cubicBezTo>
                    <a:pt x="252" y="861"/>
                    <a:pt x="254" y="876"/>
                    <a:pt x="261" y="896"/>
                  </a:cubicBezTo>
                  <a:cubicBezTo>
                    <a:pt x="247" y="979"/>
                    <a:pt x="227" y="1177"/>
                    <a:pt x="200" y="1256"/>
                  </a:cubicBezTo>
                  <a:cubicBezTo>
                    <a:pt x="174" y="1282"/>
                    <a:pt x="141" y="1326"/>
                    <a:pt x="123" y="1406"/>
                  </a:cubicBezTo>
                  <a:cubicBezTo>
                    <a:pt x="123" y="1406"/>
                    <a:pt x="123" y="1406"/>
                    <a:pt x="123" y="1406"/>
                  </a:cubicBezTo>
                  <a:cubicBezTo>
                    <a:pt x="86" y="1483"/>
                    <a:pt x="47" y="1577"/>
                    <a:pt x="47" y="1578"/>
                  </a:cubicBezTo>
                  <a:cubicBezTo>
                    <a:pt x="25" y="1596"/>
                    <a:pt x="10" y="1604"/>
                    <a:pt x="5" y="1627"/>
                  </a:cubicBezTo>
                  <a:cubicBezTo>
                    <a:pt x="4" y="1630"/>
                    <a:pt x="4" y="1631"/>
                    <a:pt x="4" y="1633"/>
                  </a:cubicBezTo>
                  <a:cubicBezTo>
                    <a:pt x="0" y="1665"/>
                    <a:pt x="0" y="1665"/>
                    <a:pt x="0" y="1665"/>
                  </a:cubicBezTo>
                  <a:cubicBezTo>
                    <a:pt x="0" y="1665"/>
                    <a:pt x="44" y="1698"/>
                    <a:pt x="56" y="1688"/>
                  </a:cubicBezTo>
                  <a:cubicBezTo>
                    <a:pt x="64" y="1682"/>
                    <a:pt x="74" y="1683"/>
                    <a:pt x="85" y="1692"/>
                  </a:cubicBezTo>
                  <a:cubicBezTo>
                    <a:pt x="91" y="1698"/>
                    <a:pt x="97" y="1705"/>
                    <a:pt x="104" y="1714"/>
                  </a:cubicBezTo>
                  <a:cubicBezTo>
                    <a:pt x="105" y="1715"/>
                    <a:pt x="105" y="1716"/>
                    <a:pt x="106" y="1717"/>
                  </a:cubicBezTo>
                  <a:cubicBezTo>
                    <a:pt x="111" y="1724"/>
                    <a:pt x="116" y="1731"/>
                    <a:pt x="122" y="1741"/>
                  </a:cubicBezTo>
                  <a:cubicBezTo>
                    <a:pt x="122" y="1741"/>
                    <a:pt x="153" y="1781"/>
                    <a:pt x="193" y="1765"/>
                  </a:cubicBezTo>
                  <a:cubicBezTo>
                    <a:pt x="193" y="1765"/>
                    <a:pt x="208" y="1732"/>
                    <a:pt x="174" y="1703"/>
                  </a:cubicBezTo>
                  <a:cubicBezTo>
                    <a:pt x="147" y="1680"/>
                    <a:pt x="145" y="1650"/>
                    <a:pt x="148" y="1630"/>
                  </a:cubicBezTo>
                  <a:cubicBezTo>
                    <a:pt x="161" y="1636"/>
                    <a:pt x="161" y="1636"/>
                    <a:pt x="161" y="1636"/>
                  </a:cubicBezTo>
                  <a:cubicBezTo>
                    <a:pt x="161" y="1636"/>
                    <a:pt x="161" y="1636"/>
                    <a:pt x="170" y="1587"/>
                  </a:cubicBezTo>
                  <a:cubicBezTo>
                    <a:pt x="179" y="1539"/>
                    <a:pt x="301" y="1314"/>
                    <a:pt x="323" y="1294"/>
                  </a:cubicBezTo>
                  <a:cubicBezTo>
                    <a:pt x="336" y="1282"/>
                    <a:pt x="352" y="1230"/>
                    <a:pt x="365" y="1185"/>
                  </a:cubicBezTo>
                  <a:cubicBezTo>
                    <a:pt x="372" y="1176"/>
                    <a:pt x="379" y="1165"/>
                    <a:pt x="385" y="1152"/>
                  </a:cubicBezTo>
                  <a:cubicBezTo>
                    <a:pt x="404" y="1111"/>
                    <a:pt x="437" y="960"/>
                    <a:pt x="437" y="960"/>
                  </a:cubicBezTo>
                  <a:cubicBezTo>
                    <a:pt x="437" y="960"/>
                    <a:pt x="470" y="949"/>
                    <a:pt x="481" y="943"/>
                  </a:cubicBezTo>
                  <a:cubicBezTo>
                    <a:pt x="492" y="938"/>
                    <a:pt x="508" y="937"/>
                    <a:pt x="573" y="923"/>
                  </a:cubicBezTo>
                  <a:cubicBezTo>
                    <a:pt x="637" y="908"/>
                    <a:pt x="699" y="879"/>
                    <a:pt x="699" y="879"/>
                  </a:cubicBezTo>
                  <a:cubicBezTo>
                    <a:pt x="699" y="879"/>
                    <a:pt x="679" y="928"/>
                    <a:pt x="681" y="965"/>
                  </a:cubicBezTo>
                  <a:cubicBezTo>
                    <a:pt x="681" y="969"/>
                    <a:pt x="682" y="972"/>
                    <a:pt x="682" y="976"/>
                  </a:cubicBezTo>
                  <a:cubicBezTo>
                    <a:pt x="673" y="1023"/>
                    <a:pt x="663" y="1072"/>
                    <a:pt x="657" y="1085"/>
                  </a:cubicBezTo>
                  <a:cubicBezTo>
                    <a:pt x="645" y="1110"/>
                    <a:pt x="632" y="1141"/>
                    <a:pt x="632" y="1141"/>
                  </a:cubicBezTo>
                  <a:cubicBezTo>
                    <a:pt x="632" y="1141"/>
                    <a:pt x="639" y="1142"/>
                    <a:pt x="649" y="1143"/>
                  </a:cubicBezTo>
                  <a:cubicBezTo>
                    <a:pt x="633" y="1177"/>
                    <a:pt x="615" y="1211"/>
                    <a:pt x="618" y="1225"/>
                  </a:cubicBezTo>
                  <a:cubicBezTo>
                    <a:pt x="614" y="1247"/>
                    <a:pt x="614" y="1247"/>
                    <a:pt x="614" y="1247"/>
                  </a:cubicBezTo>
                  <a:cubicBezTo>
                    <a:pt x="670" y="1269"/>
                    <a:pt x="670" y="1269"/>
                    <a:pt x="670" y="1269"/>
                  </a:cubicBezTo>
                  <a:cubicBezTo>
                    <a:pt x="670" y="1269"/>
                    <a:pt x="694" y="1263"/>
                    <a:pt x="728" y="1274"/>
                  </a:cubicBezTo>
                  <a:cubicBezTo>
                    <a:pt x="752" y="1285"/>
                    <a:pt x="777" y="1293"/>
                    <a:pt x="795" y="1285"/>
                  </a:cubicBezTo>
                  <a:cubicBezTo>
                    <a:pt x="825" y="1273"/>
                    <a:pt x="867" y="1244"/>
                    <a:pt x="867" y="1226"/>
                  </a:cubicBezTo>
                  <a:cubicBezTo>
                    <a:pt x="867" y="1208"/>
                    <a:pt x="855" y="1215"/>
                    <a:pt x="830" y="1219"/>
                  </a:cubicBezTo>
                  <a:cubicBezTo>
                    <a:pt x="806" y="1223"/>
                    <a:pt x="766" y="1195"/>
                    <a:pt x="753" y="1179"/>
                  </a:cubicBezTo>
                  <a:cubicBezTo>
                    <a:pt x="750" y="1176"/>
                    <a:pt x="748" y="1171"/>
                    <a:pt x="746" y="1165"/>
                  </a:cubicBezTo>
                  <a:cubicBezTo>
                    <a:pt x="753" y="1179"/>
                    <a:pt x="766" y="1180"/>
                    <a:pt x="766" y="1180"/>
                  </a:cubicBezTo>
                  <a:cubicBezTo>
                    <a:pt x="766" y="1180"/>
                    <a:pt x="817" y="952"/>
                    <a:pt x="840" y="864"/>
                  </a:cubicBezTo>
                  <a:cubicBezTo>
                    <a:pt x="840" y="864"/>
                    <a:pt x="840" y="864"/>
                    <a:pt x="840" y="864"/>
                  </a:cubicBezTo>
                  <a:cubicBezTo>
                    <a:pt x="856" y="847"/>
                    <a:pt x="886" y="780"/>
                    <a:pt x="831" y="762"/>
                  </a:cubicBezTo>
                  <a:cubicBezTo>
                    <a:pt x="777" y="744"/>
                    <a:pt x="577" y="746"/>
                    <a:pt x="521" y="760"/>
                  </a:cubicBezTo>
                  <a:cubicBezTo>
                    <a:pt x="514" y="762"/>
                    <a:pt x="510" y="761"/>
                    <a:pt x="507" y="757"/>
                  </a:cubicBezTo>
                  <a:cubicBezTo>
                    <a:pt x="508" y="757"/>
                    <a:pt x="508" y="757"/>
                    <a:pt x="508" y="757"/>
                  </a:cubicBezTo>
                  <a:cubicBezTo>
                    <a:pt x="508" y="758"/>
                    <a:pt x="508" y="758"/>
                    <a:pt x="508" y="758"/>
                  </a:cubicBezTo>
                  <a:cubicBezTo>
                    <a:pt x="536" y="738"/>
                    <a:pt x="536" y="738"/>
                    <a:pt x="536" y="738"/>
                  </a:cubicBezTo>
                  <a:cubicBezTo>
                    <a:pt x="536" y="738"/>
                    <a:pt x="543" y="691"/>
                    <a:pt x="560" y="658"/>
                  </a:cubicBezTo>
                  <a:cubicBezTo>
                    <a:pt x="576" y="625"/>
                    <a:pt x="599" y="520"/>
                    <a:pt x="607" y="511"/>
                  </a:cubicBezTo>
                  <a:cubicBezTo>
                    <a:pt x="607" y="511"/>
                    <a:pt x="607" y="511"/>
                    <a:pt x="607" y="511"/>
                  </a:cubicBezTo>
                  <a:cubicBezTo>
                    <a:pt x="611" y="506"/>
                    <a:pt x="615" y="500"/>
                    <a:pt x="620" y="491"/>
                  </a:cubicBezTo>
                  <a:cubicBezTo>
                    <a:pt x="634" y="465"/>
                    <a:pt x="643" y="449"/>
                    <a:pt x="643" y="449"/>
                  </a:cubicBezTo>
                  <a:cubicBezTo>
                    <a:pt x="643" y="449"/>
                    <a:pt x="695" y="520"/>
                    <a:pt x="715" y="529"/>
                  </a:cubicBezTo>
                  <a:cubicBezTo>
                    <a:pt x="734" y="537"/>
                    <a:pt x="767" y="599"/>
                    <a:pt x="784" y="596"/>
                  </a:cubicBezTo>
                  <a:cubicBezTo>
                    <a:pt x="795" y="594"/>
                    <a:pt x="812" y="585"/>
                    <a:pt x="836" y="566"/>
                  </a:cubicBezTo>
                  <a:cubicBezTo>
                    <a:pt x="836" y="566"/>
                    <a:pt x="836" y="566"/>
                    <a:pt x="836" y="566"/>
                  </a:cubicBezTo>
                  <a:cubicBezTo>
                    <a:pt x="872" y="554"/>
                    <a:pt x="1000" y="429"/>
                    <a:pt x="1013" y="425"/>
                  </a:cubicBezTo>
                  <a:cubicBezTo>
                    <a:pt x="1019" y="423"/>
                    <a:pt x="1010" y="412"/>
                    <a:pt x="999" y="402"/>
                  </a:cubicBezTo>
                  <a:cubicBezTo>
                    <a:pt x="1000" y="401"/>
                    <a:pt x="1000" y="401"/>
                    <a:pt x="1001" y="401"/>
                  </a:cubicBezTo>
                  <a:cubicBezTo>
                    <a:pt x="1016" y="396"/>
                    <a:pt x="1030" y="394"/>
                    <a:pt x="1042" y="374"/>
                  </a:cubicBezTo>
                  <a:cubicBezTo>
                    <a:pt x="1054" y="355"/>
                    <a:pt x="1077" y="306"/>
                    <a:pt x="1072" y="296"/>
                  </a:cubicBezTo>
                  <a:cubicBezTo>
                    <a:pt x="1067" y="287"/>
                    <a:pt x="1047" y="274"/>
                    <a:pt x="1033" y="280"/>
                  </a:cubicBez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xtLst/>
          </p:spPr>
          <p:txBody>
            <a:bodyPr vert="horz" wrap="square" lIns="128533" tIns="64268" rIns="128533" bIns="64268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33" dirty="0">
                <a:latin typeface="Noto Sans S Chinese Light" panose="020B0300000000000000" pitchFamily="34" charset="-122"/>
                <a:ea typeface="Noto Sans S Chinese Light" panose="020B03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4" name="Freeform 13"/>
            <p:cNvSpPr>
              <a:spLocks/>
            </p:cNvSpPr>
            <p:nvPr/>
          </p:nvSpPr>
          <p:spPr bwMode="auto">
            <a:xfrm>
              <a:off x="5000681" y="5924098"/>
              <a:ext cx="609498" cy="169593"/>
            </a:xfrm>
            <a:custGeom>
              <a:avLst/>
              <a:gdLst>
                <a:gd name="T0" fmla="*/ 785 w 823"/>
                <a:gd name="T1" fmla="*/ 0 h 229"/>
                <a:gd name="T2" fmla="*/ 0 w 823"/>
                <a:gd name="T3" fmla="*/ 0 h 229"/>
                <a:gd name="T4" fmla="*/ 0 w 823"/>
                <a:gd name="T5" fmla="*/ 21 h 229"/>
                <a:gd name="T6" fmla="*/ 785 w 823"/>
                <a:gd name="T7" fmla="*/ 21 h 229"/>
                <a:gd name="T8" fmla="*/ 785 w 823"/>
                <a:gd name="T9" fmla="*/ 45 h 229"/>
                <a:gd name="T10" fmla="*/ 38 w 823"/>
                <a:gd name="T11" fmla="*/ 45 h 229"/>
                <a:gd name="T12" fmla="*/ 38 w 823"/>
                <a:gd name="T13" fmla="*/ 186 h 229"/>
                <a:gd name="T14" fmla="*/ 785 w 823"/>
                <a:gd name="T15" fmla="*/ 186 h 229"/>
                <a:gd name="T16" fmla="*/ 785 w 823"/>
                <a:gd name="T17" fmla="*/ 208 h 229"/>
                <a:gd name="T18" fmla="*/ 0 w 823"/>
                <a:gd name="T19" fmla="*/ 208 h 229"/>
                <a:gd name="T20" fmla="*/ 0 w 823"/>
                <a:gd name="T21" fmla="*/ 229 h 229"/>
                <a:gd name="T22" fmla="*/ 785 w 823"/>
                <a:gd name="T23" fmla="*/ 229 h 229"/>
                <a:gd name="T24" fmla="*/ 823 w 823"/>
                <a:gd name="T25" fmla="*/ 229 h 229"/>
                <a:gd name="T26" fmla="*/ 823 w 823"/>
                <a:gd name="T27" fmla="*/ 208 h 229"/>
                <a:gd name="T28" fmla="*/ 823 w 823"/>
                <a:gd name="T29" fmla="*/ 186 h 229"/>
                <a:gd name="T30" fmla="*/ 823 w 823"/>
                <a:gd name="T31" fmla="*/ 45 h 229"/>
                <a:gd name="T32" fmla="*/ 823 w 823"/>
                <a:gd name="T33" fmla="*/ 21 h 229"/>
                <a:gd name="T34" fmla="*/ 823 w 823"/>
                <a:gd name="T35" fmla="*/ 0 h 229"/>
                <a:gd name="T36" fmla="*/ 785 w 823"/>
                <a:gd name="T37" fmla="*/ 0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23" h="229">
                  <a:moveTo>
                    <a:pt x="785" y="0"/>
                  </a:moveTo>
                  <a:lnTo>
                    <a:pt x="0" y="0"/>
                  </a:lnTo>
                  <a:lnTo>
                    <a:pt x="0" y="21"/>
                  </a:lnTo>
                  <a:lnTo>
                    <a:pt x="785" y="21"/>
                  </a:lnTo>
                  <a:lnTo>
                    <a:pt x="785" y="45"/>
                  </a:lnTo>
                  <a:lnTo>
                    <a:pt x="38" y="45"/>
                  </a:lnTo>
                  <a:lnTo>
                    <a:pt x="38" y="186"/>
                  </a:lnTo>
                  <a:lnTo>
                    <a:pt x="785" y="186"/>
                  </a:lnTo>
                  <a:lnTo>
                    <a:pt x="785" y="208"/>
                  </a:lnTo>
                  <a:lnTo>
                    <a:pt x="0" y="208"/>
                  </a:lnTo>
                  <a:lnTo>
                    <a:pt x="0" y="229"/>
                  </a:lnTo>
                  <a:lnTo>
                    <a:pt x="785" y="229"/>
                  </a:lnTo>
                  <a:lnTo>
                    <a:pt x="823" y="229"/>
                  </a:lnTo>
                  <a:lnTo>
                    <a:pt x="823" y="208"/>
                  </a:lnTo>
                  <a:lnTo>
                    <a:pt x="823" y="186"/>
                  </a:lnTo>
                  <a:lnTo>
                    <a:pt x="823" y="45"/>
                  </a:lnTo>
                  <a:lnTo>
                    <a:pt x="823" y="21"/>
                  </a:lnTo>
                  <a:lnTo>
                    <a:pt x="823" y="0"/>
                  </a:lnTo>
                  <a:lnTo>
                    <a:pt x="785" y="0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xtLst/>
          </p:spPr>
          <p:txBody>
            <a:bodyPr vert="horz" wrap="square" lIns="128533" tIns="64268" rIns="128533" bIns="64268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33" dirty="0">
                <a:latin typeface="Noto Sans S Chinese Light" panose="020B0300000000000000" pitchFamily="34" charset="-122"/>
                <a:ea typeface="Noto Sans S Chinese Light" panose="020B03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5" name="Freeform 14"/>
            <p:cNvSpPr>
              <a:spLocks/>
            </p:cNvSpPr>
            <p:nvPr/>
          </p:nvSpPr>
          <p:spPr bwMode="auto">
            <a:xfrm>
              <a:off x="5000681" y="5783388"/>
              <a:ext cx="649489" cy="137007"/>
            </a:xfrm>
            <a:custGeom>
              <a:avLst/>
              <a:gdLst>
                <a:gd name="T0" fmla="*/ 835 w 877"/>
                <a:gd name="T1" fmla="*/ 0 h 185"/>
                <a:gd name="T2" fmla="*/ 0 w 877"/>
                <a:gd name="T3" fmla="*/ 0 h 185"/>
                <a:gd name="T4" fmla="*/ 0 w 877"/>
                <a:gd name="T5" fmla="*/ 19 h 185"/>
                <a:gd name="T6" fmla="*/ 835 w 877"/>
                <a:gd name="T7" fmla="*/ 19 h 185"/>
                <a:gd name="T8" fmla="*/ 835 w 877"/>
                <a:gd name="T9" fmla="*/ 36 h 185"/>
                <a:gd name="T10" fmla="*/ 40 w 877"/>
                <a:gd name="T11" fmla="*/ 36 h 185"/>
                <a:gd name="T12" fmla="*/ 40 w 877"/>
                <a:gd name="T13" fmla="*/ 152 h 185"/>
                <a:gd name="T14" fmla="*/ 835 w 877"/>
                <a:gd name="T15" fmla="*/ 152 h 185"/>
                <a:gd name="T16" fmla="*/ 835 w 877"/>
                <a:gd name="T17" fmla="*/ 168 h 185"/>
                <a:gd name="T18" fmla="*/ 0 w 877"/>
                <a:gd name="T19" fmla="*/ 168 h 185"/>
                <a:gd name="T20" fmla="*/ 0 w 877"/>
                <a:gd name="T21" fmla="*/ 185 h 185"/>
                <a:gd name="T22" fmla="*/ 835 w 877"/>
                <a:gd name="T23" fmla="*/ 185 h 185"/>
                <a:gd name="T24" fmla="*/ 877 w 877"/>
                <a:gd name="T25" fmla="*/ 185 h 185"/>
                <a:gd name="T26" fmla="*/ 877 w 877"/>
                <a:gd name="T27" fmla="*/ 168 h 185"/>
                <a:gd name="T28" fmla="*/ 877 w 877"/>
                <a:gd name="T29" fmla="*/ 152 h 185"/>
                <a:gd name="T30" fmla="*/ 877 w 877"/>
                <a:gd name="T31" fmla="*/ 36 h 185"/>
                <a:gd name="T32" fmla="*/ 877 w 877"/>
                <a:gd name="T33" fmla="*/ 19 h 185"/>
                <a:gd name="T34" fmla="*/ 877 w 877"/>
                <a:gd name="T35" fmla="*/ 0 h 185"/>
                <a:gd name="T36" fmla="*/ 835 w 877"/>
                <a:gd name="T37" fmla="*/ 0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77" h="185">
                  <a:moveTo>
                    <a:pt x="835" y="0"/>
                  </a:moveTo>
                  <a:lnTo>
                    <a:pt x="0" y="0"/>
                  </a:lnTo>
                  <a:lnTo>
                    <a:pt x="0" y="19"/>
                  </a:lnTo>
                  <a:lnTo>
                    <a:pt x="835" y="19"/>
                  </a:lnTo>
                  <a:lnTo>
                    <a:pt x="835" y="36"/>
                  </a:lnTo>
                  <a:lnTo>
                    <a:pt x="40" y="36"/>
                  </a:lnTo>
                  <a:lnTo>
                    <a:pt x="40" y="152"/>
                  </a:lnTo>
                  <a:lnTo>
                    <a:pt x="835" y="152"/>
                  </a:lnTo>
                  <a:lnTo>
                    <a:pt x="835" y="168"/>
                  </a:lnTo>
                  <a:lnTo>
                    <a:pt x="0" y="168"/>
                  </a:lnTo>
                  <a:lnTo>
                    <a:pt x="0" y="185"/>
                  </a:lnTo>
                  <a:lnTo>
                    <a:pt x="835" y="185"/>
                  </a:lnTo>
                  <a:lnTo>
                    <a:pt x="877" y="185"/>
                  </a:lnTo>
                  <a:lnTo>
                    <a:pt x="877" y="168"/>
                  </a:lnTo>
                  <a:lnTo>
                    <a:pt x="877" y="152"/>
                  </a:lnTo>
                  <a:lnTo>
                    <a:pt x="877" y="36"/>
                  </a:lnTo>
                  <a:lnTo>
                    <a:pt x="877" y="19"/>
                  </a:lnTo>
                  <a:lnTo>
                    <a:pt x="877" y="0"/>
                  </a:lnTo>
                  <a:lnTo>
                    <a:pt x="835" y="0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xtLst/>
          </p:spPr>
          <p:txBody>
            <a:bodyPr vert="horz" wrap="square" lIns="128533" tIns="64268" rIns="128533" bIns="64268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33" dirty="0">
                <a:latin typeface="Noto Sans S Chinese Light" panose="020B0300000000000000" pitchFamily="34" charset="-122"/>
                <a:ea typeface="Noto Sans S Chinese Light" panose="020B03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6" name="Freeform 15"/>
            <p:cNvSpPr>
              <a:spLocks/>
            </p:cNvSpPr>
            <p:nvPr/>
          </p:nvSpPr>
          <p:spPr bwMode="auto">
            <a:xfrm>
              <a:off x="5778291" y="5934466"/>
              <a:ext cx="609498" cy="145154"/>
            </a:xfrm>
            <a:custGeom>
              <a:avLst/>
              <a:gdLst>
                <a:gd name="T0" fmla="*/ 785 w 823"/>
                <a:gd name="T1" fmla="*/ 0 h 196"/>
                <a:gd name="T2" fmla="*/ 0 w 823"/>
                <a:gd name="T3" fmla="*/ 0 h 196"/>
                <a:gd name="T4" fmla="*/ 0 w 823"/>
                <a:gd name="T5" fmla="*/ 19 h 196"/>
                <a:gd name="T6" fmla="*/ 785 w 823"/>
                <a:gd name="T7" fmla="*/ 19 h 196"/>
                <a:gd name="T8" fmla="*/ 785 w 823"/>
                <a:gd name="T9" fmla="*/ 38 h 196"/>
                <a:gd name="T10" fmla="*/ 38 w 823"/>
                <a:gd name="T11" fmla="*/ 38 h 196"/>
                <a:gd name="T12" fmla="*/ 38 w 823"/>
                <a:gd name="T13" fmla="*/ 161 h 196"/>
                <a:gd name="T14" fmla="*/ 785 w 823"/>
                <a:gd name="T15" fmla="*/ 161 h 196"/>
                <a:gd name="T16" fmla="*/ 785 w 823"/>
                <a:gd name="T17" fmla="*/ 177 h 196"/>
                <a:gd name="T18" fmla="*/ 0 w 823"/>
                <a:gd name="T19" fmla="*/ 177 h 196"/>
                <a:gd name="T20" fmla="*/ 0 w 823"/>
                <a:gd name="T21" fmla="*/ 196 h 196"/>
                <a:gd name="T22" fmla="*/ 785 w 823"/>
                <a:gd name="T23" fmla="*/ 196 h 196"/>
                <a:gd name="T24" fmla="*/ 823 w 823"/>
                <a:gd name="T25" fmla="*/ 196 h 196"/>
                <a:gd name="T26" fmla="*/ 823 w 823"/>
                <a:gd name="T27" fmla="*/ 177 h 196"/>
                <a:gd name="T28" fmla="*/ 823 w 823"/>
                <a:gd name="T29" fmla="*/ 161 h 196"/>
                <a:gd name="T30" fmla="*/ 823 w 823"/>
                <a:gd name="T31" fmla="*/ 38 h 196"/>
                <a:gd name="T32" fmla="*/ 823 w 823"/>
                <a:gd name="T33" fmla="*/ 19 h 196"/>
                <a:gd name="T34" fmla="*/ 823 w 823"/>
                <a:gd name="T35" fmla="*/ 0 h 196"/>
                <a:gd name="T36" fmla="*/ 785 w 823"/>
                <a:gd name="T37" fmla="*/ 0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23" h="196">
                  <a:moveTo>
                    <a:pt x="785" y="0"/>
                  </a:moveTo>
                  <a:lnTo>
                    <a:pt x="0" y="0"/>
                  </a:lnTo>
                  <a:lnTo>
                    <a:pt x="0" y="19"/>
                  </a:lnTo>
                  <a:lnTo>
                    <a:pt x="785" y="19"/>
                  </a:lnTo>
                  <a:lnTo>
                    <a:pt x="785" y="38"/>
                  </a:lnTo>
                  <a:lnTo>
                    <a:pt x="38" y="38"/>
                  </a:lnTo>
                  <a:lnTo>
                    <a:pt x="38" y="161"/>
                  </a:lnTo>
                  <a:lnTo>
                    <a:pt x="785" y="161"/>
                  </a:lnTo>
                  <a:lnTo>
                    <a:pt x="785" y="177"/>
                  </a:lnTo>
                  <a:lnTo>
                    <a:pt x="0" y="177"/>
                  </a:lnTo>
                  <a:lnTo>
                    <a:pt x="0" y="196"/>
                  </a:lnTo>
                  <a:lnTo>
                    <a:pt x="785" y="196"/>
                  </a:lnTo>
                  <a:lnTo>
                    <a:pt x="823" y="196"/>
                  </a:lnTo>
                  <a:lnTo>
                    <a:pt x="823" y="177"/>
                  </a:lnTo>
                  <a:lnTo>
                    <a:pt x="823" y="161"/>
                  </a:lnTo>
                  <a:lnTo>
                    <a:pt x="823" y="38"/>
                  </a:lnTo>
                  <a:lnTo>
                    <a:pt x="823" y="19"/>
                  </a:lnTo>
                  <a:lnTo>
                    <a:pt x="823" y="0"/>
                  </a:lnTo>
                  <a:lnTo>
                    <a:pt x="785" y="0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xtLst/>
          </p:spPr>
          <p:txBody>
            <a:bodyPr vert="horz" wrap="square" lIns="128533" tIns="64268" rIns="128533" bIns="64268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33" dirty="0">
                <a:latin typeface="Noto Sans S Chinese Light" panose="020B0300000000000000" pitchFamily="34" charset="-122"/>
                <a:ea typeface="Noto Sans S Chinese Light" panose="020B03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7" name="Freeform 16"/>
            <p:cNvSpPr>
              <a:spLocks/>
            </p:cNvSpPr>
            <p:nvPr/>
          </p:nvSpPr>
          <p:spPr bwMode="auto">
            <a:xfrm>
              <a:off x="5778291" y="5813752"/>
              <a:ext cx="649489" cy="117012"/>
            </a:xfrm>
            <a:custGeom>
              <a:avLst/>
              <a:gdLst>
                <a:gd name="T0" fmla="*/ 837 w 877"/>
                <a:gd name="T1" fmla="*/ 0 h 158"/>
                <a:gd name="T2" fmla="*/ 0 w 877"/>
                <a:gd name="T3" fmla="*/ 0 h 158"/>
                <a:gd name="T4" fmla="*/ 0 w 877"/>
                <a:gd name="T5" fmla="*/ 16 h 158"/>
                <a:gd name="T6" fmla="*/ 837 w 877"/>
                <a:gd name="T7" fmla="*/ 16 h 158"/>
                <a:gd name="T8" fmla="*/ 837 w 877"/>
                <a:gd name="T9" fmla="*/ 30 h 158"/>
                <a:gd name="T10" fmla="*/ 40 w 877"/>
                <a:gd name="T11" fmla="*/ 30 h 158"/>
                <a:gd name="T12" fmla="*/ 40 w 877"/>
                <a:gd name="T13" fmla="*/ 130 h 158"/>
                <a:gd name="T14" fmla="*/ 837 w 877"/>
                <a:gd name="T15" fmla="*/ 130 h 158"/>
                <a:gd name="T16" fmla="*/ 837 w 877"/>
                <a:gd name="T17" fmla="*/ 144 h 158"/>
                <a:gd name="T18" fmla="*/ 0 w 877"/>
                <a:gd name="T19" fmla="*/ 144 h 158"/>
                <a:gd name="T20" fmla="*/ 0 w 877"/>
                <a:gd name="T21" fmla="*/ 158 h 158"/>
                <a:gd name="T22" fmla="*/ 837 w 877"/>
                <a:gd name="T23" fmla="*/ 158 h 158"/>
                <a:gd name="T24" fmla="*/ 877 w 877"/>
                <a:gd name="T25" fmla="*/ 158 h 158"/>
                <a:gd name="T26" fmla="*/ 877 w 877"/>
                <a:gd name="T27" fmla="*/ 144 h 158"/>
                <a:gd name="T28" fmla="*/ 877 w 877"/>
                <a:gd name="T29" fmla="*/ 130 h 158"/>
                <a:gd name="T30" fmla="*/ 877 w 877"/>
                <a:gd name="T31" fmla="*/ 30 h 158"/>
                <a:gd name="T32" fmla="*/ 877 w 877"/>
                <a:gd name="T33" fmla="*/ 16 h 158"/>
                <a:gd name="T34" fmla="*/ 877 w 877"/>
                <a:gd name="T35" fmla="*/ 0 h 158"/>
                <a:gd name="T36" fmla="*/ 837 w 877"/>
                <a:gd name="T37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77" h="158">
                  <a:moveTo>
                    <a:pt x="837" y="0"/>
                  </a:moveTo>
                  <a:lnTo>
                    <a:pt x="0" y="0"/>
                  </a:lnTo>
                  <a:lnTo>
                    <a:pt x="0" y="16"/>
                  </a:lnTo>
                  <a:lnTo>
                    <a:pt x="837" y="16"/>
                  </a:lnTo>
                  <a:lnTo>
                    <a:pt x="837" y="30"/>
                  </a:lnTo>
                  <a:lnTo>
                    <a:pt x="40" y="30"/>
                  </a:lnTo>
                  <a:lnTo>
                    <a:pt x="40" y="130"/>
                  </a:lnTo>
                  <a:lnTo>
                    <a:pt x="837" y="130"/>
                  </a:lnTo>
                  <a:lnTo>
                    <a:pt x="837" y="144"/>
                  </a:lnTo>
                  <a:lnTo>
                    <a:pt x="0" y="144"/>
                  </a:lnTo>
                  <a:lnTo>
                    <a:pt x="0" y="158"/>
                  </a:lnTo>
                  <a:lnTo>
                    <a:pt x="837" y="158"/>
                  </a:lnTo>
                  <a:lnTo>
                    <a:pt x="877" y="158"/>
                  </a:lnTo>
                  <a:lnTo>
                    <a:pt x="877" y="144"/>
                  </a:lnTo>
                  <a:lnTo>
                    <a:pt x="877" y="130"/>
                  </a:lnTo>
                  <a:lnTo>
                    <a:pt x="877" y="30"/>
                  </a:lnTo>
                  <a:lnTo>
                    <a:pt x="877" y="16"/>
                  </a:lnTo>
                  <a:lnTo>
                    <a:pt x="877" y="0"/>
                  </a:lnTo>
                  <a:lnTo>
                    <a:pt x="837" y="0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xtLst/>
          </p:spPr>
          <p:txBody>
            <a:bodyPr vert="horz" wrap="square" lIns="128533" tIns="64268" rIns="128533" bIns="64268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33" dirty="0">
                <a:latin typeface="Noto Sans S Chinese Light" panose="020B0300000000000000" pitchFamily="34" charset="-122"/>
                <a:ea typeface="Noto Sans S Chinese Light" panose="020B03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8" name="Freeform 17"/>
            <p:cNvSpPr>
              <a:spLocks/>
            </p:cNvSpPr>
            <p:nvPr/>
          </p:nvSpPr>
          <p:spPr bwMode="auto">
            <a:xfrm>
              <a:off x="5713120" y="5667857"/>
              <a:ext cx="609498" cy="145894"/>
            </a:xfrm>
            <a:custGeom>
              <a:avLst/>
              <a:gdLst>
                <a:gd name="T0" fmla="*/ 785 w 823"/>
                <a:gd name="T1" fmla="*/ 0 h 197"/>
                <a:gd name="T2" fmla="*/ 0 w 823"/>
                <a:gd name="T3" fmla="*/ 0 h 197"/>
                <a:gd name="T4" fmla="*/ 0 w 823"/>
                <a:gd name="T5" fmla="*/ 19 h 197"/>
                <a:gd name="T6" fmla="*/ 785 w 823"/>
                <a:gd name="T7" fmla="*/ 19 h 197"/>
                <a:gd name="T8" fmla="*/ 785 w 823"/>
                <a:gd name="T9" fmla="*/ 38 h 197"/>
                <a:gd name="T10" fmla="*/ 38 w 823"/>
                <a:gd name="T11" fmla="*/ 38 h 197"/>
                <a:gd name="T12" fmla="*/ 38 w 823"/>
                <a:gd name="T13" fmla="*/ 161 h 197"/>
                <a:gd name="T14" fmla="*/ 785 w 823"/>
                <a:gd name="T15" fmla="*/ 161 h 197"/>
                <a:gd name="T16" fmla="*/ 785 w 823"/>
                <a:gd name="T17" fmla="*/ 178 h 197"/>
                <a:gd name="T18" fmla="*/ 0 w 823"/>
                <a:gd name="T19" fmla="*/ 178 h 197"/>
                <a:gd name="T20" fmla="*/ 0 w 823"/>
                <a:gd name="T21" fmla="*/ 197 h 197"/>
                <a:gd name="T22" fmla="*/ 785 w 823"/>
                <a:gd name="T23" fmla="*/ 197 h 197"/>
                <a:gd name="T24" fmla="*/ 823 w 823"/>
                <a:gd name="T25" fmla="*/ 197 h 197"/>
                <a:gd name="T26" fmla="*/ 823 w 823"/>
                <a:gd name="T27" fmla="*/ 178 h 197"/>
                <a:gd name="T28" fmla="*/ 823 w 823"/>
                <a:gd name="T29" fmla="*/ 161 h 197"/>
                <a:gd name="T30" fmla="*/ 823 w 823"/>
                <a:gd name="T31" fmla="*/ 38 h 197"/>
                <a:gd name="T32" fmla="*/ 823 w 823"/>
                <a:gd name="T33" fmla="*/ 19 h 197"/>
                <a:gd name="T34" fmla="*/ 823 w 823"/>
                <a:gd name="T35" fmla="*/ 0 h 197"/>
                <a:gd name="T36" fmla="*/ 785 w 823"/>
                <a:gd name="T37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23" h="197">
                  <a:moveTo>
                    <a:pt x="785" y="0"/>
                  </a:moveTo>
                  <a:lnTo>
                    <a:pt x="0" y="0"/>
                  </a:lnTo>
                  <a:lnTo>
                    <a:pt x="0" y="19"/>
                  </a:lnTo>
                  <a:lnTo>
                    <a:pt x="785" y="19"/>
                  </a:lnTo>
                  <a:lnTo>
                    <a:pt x="785" y="38"/>
                  </a:lnTo>
                  <a:lnTo>
                    <a:pt x="38" y="38"/>
                  </a:lnTo>
                  <a:lnTo>
                    <a:pt x="38" y="161"/>
                  </a:lnTo>
                  <a:lnTo>
                    <a:pt x="785" y="161"/>
                  </a:lnTo>
                  <a:lnTo>
                    <a:pt x="785" y="178"/>
                  </a:lnTo>
                  <a:lnTo>
                    <a:pt x="0" y="178"/>
                  </a:lnTo>
                  <a:lnTo>
                    <a:pt x="0" y="197"/>
                  </a:lnTo>
                  <a:lnTo>
                    <a:pt x="785" y="197"/>
                  </a:lnTo>
                  <a:lnTo>
                    <a:pt x="823" y="197"/>
                  </a:lnTo>
                  <a:lnTo>
                    <a:pt x="823" y="178"/>
                  </a:lnTo>
                  <a:lnTo>
                    <a:pt x="823" y="161"/>
                  </a:lnTo>
                  <a:lnTo>
                    <a:pt x="823" y="38"/>
                  </a:lnTo>
                  <a:lnTo>
                    <a:pt x="823" y="19"/>
                  </a:lnTo>
                  <a:lnTo>
                    <a:pt x="823" y="0"/>
                  </a:lnTo>
                  <a:lnTo>
                    <a:pt x="785" y="0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xtLst/>
          </p:spPr>
          <p:txBody>
            <a:bodyPr vert="horz" wrap="square" lIns="128533" tIns="64268" rIns="128533" bIns="64268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33" dirty="0">
                <a:latin typeface="Noto Sans S Chinese Light" panose="020B0300000000000000" pitchFamily="34" charset="-122"/>
                <a:ea typeface="Noto Sans S Chinese Light" panose="020B03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9" name="Freeform 18"/>
            <p:cNvSpPr>
              <a:spLocks/>
            </p:cNvSpPr>
            <p:nvPr/>
          </p:nvSpPr>
          <p:spPr bwMode="auto">
            <a:xfrm>
              <a:off x="5713120" y="5548624"/>
              <a:ext cx="650230" cy="117752"/>
            </a:xfrm>
            <a:custGeom>
              <a:avLst/>
              <a:gdLst>
                <a:gd name="T0" fmla="*/ 837 w 878"/>
                <a:gd name="T1" fmla="*/ 0 h 159"/>
                <a:gd name="T2" fmla="*/ 0 w 878"/>
                <a:gd name="T3" fmla="*/ 0 h 159"/>
                <a:gd name="T4" fmla="*/ 0 w 878"/>
                <a:gd name="T5" fmla="*/ 15 h 159"/>
                <a:gd name="T6" fmla="*/ 837 w 878"/>
                <a:gd name="T7" fmla="*/ 15 h 159"/>
                <a:gd name="T8" fmla="*/ 837 w 878"/>
                <a:gd name="T9" fmla="*/ 31 h 159"/>
                <a:gd name="T10" fmla="*/ 40 w 878"/>
                <a:gd name="T11" fmla="*/ 31 h 159"/>
                <a:gd name="T12" fmla="*/ 40 w 878"/>
                <a:gd name="T13" fmla="*/ 131 h 159"/>
                <a:gd name="T14" fmla="*/ 837 w 878"/>
                <a:gd name="T15" fmla="*/ 131 h 159"/>
                <a:gd name="T16" fmla="*/ 837 w 878"/>
                <a:gd name="T17" fmla="*/ 145 h 159"/>
                <a:gd name="T18" fmla="*/ 0 w 878"/>
                <a:gd name="T19" fmla="*/ 145 h 159"/>
                <a:gd name="T20" fmla="*/ 0 w 878"/>
                <a:gd name="T21" fmla="*/ 159 h 159"/>
                <a:gd name="T22" fmla="*/ 837 w 878"/>
                <a:gd name="T23" fmla="*/ 159 h 159"/>
                <a:gd name="T24" fmla="*/ 878 w 878"/>
                <a:gd name="T25" fmla="*/ 159 h 159"/>
                <a:gd name="T26" fmla="*/ 878 w 878"/>
                <a:gd name="T27" fmla="*/ 145 h 159"/>
                <a:gd name="T28" fmla="*/ 878 w 878"/>
                <a:gd name="T29" fmla="*/ 131 h 159"/>
                <a:gd name="T30" fmla="*/ 878 w 878"/>
                <a:gd name="T31" fmla="*/ 31 h 159"/>
                <a:gd name="T32" fmla="*/ 878 w 878"/>
                <a:gd name="T33" fmla="*/ 15 h 159"/>
                <a:gd name="T34" fmla="*/ 878 w 878"/>
                <a:gd name="T35" fmla="*/ 0 h 159"/>
                <a:gd name="T36" fmla="*/ 837 w 878"/>
                <a:gd name="T37" fmla="*/ 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78" h="159">
                  <a:moveTo>
                    <a:pt x="837" y="0"/>
                  </a:moveTo>
                  <a:lnTo>
                    <a:pt x="0" y="0"/>
                  </a:lnTo>
                  <a:lnTo>
                    <a:pt x="0" y="15"/>
                  </a:lnTo>
                  <a:lnTo>
                    <a:pt x="837" y="15"/>
                  </a:lnTo>
                  <a:lnTo>
                    <a:pt x="837" y="31"/>
                  </a:lnTo>
                  <a:lnTo>
                    <a:pt x="40" y="31"/>
                  </a:lnTo>
                  <a:lnTo>
                    <a:pt x="40" y="131"/>
                  </a:lnTo>
                  <a:lnTo>
                    <a:pt x="837" y="131"/>
                  </a:lnTo>
                  <a:lnTo>
                    <a:pt x="837" y="145"/>
                  </a:lnTo>
                  <a:lnTo>
                    <a:pt x="0" y="145"/>
                  </a:lnTo>
                  <a:lnTo>
                    <a:pt x="0" y="159"/>
                  </a:lnTo>
                  <a:lnTo>
                    <a:pt x="837" y="159"/>
                  </a:lnTo>
                  <a:lnTo>
                    <a:pt x="878" y="159"/>
                  </a:lnTo>
                  <a:lnTo>
                    <a:pt x="878" y="145"/>
                  </a:lnTo>
                  <a:lnTo>
                    <a:pt x="878" y="131"/>
                  </a:lnTo>
                  <a:lnTo>
                    <a:pt x="878" y="31"/>
                  </a:lnTo>
                  <a:lnTo>
                    <a:pt x="878" y="15"/>
                  </a:lnTo>
                  <a:lnTo>
                    <a:pt x="878" y="0"/>
                  </a:lnTo>
                  <a:lnTo>
                    <a:pt x="837" y="0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xtLst/>
          </p:spPr>
          <p:txBody>
            <a:bodyPr vert="horz" wrap="square" lIns="128533" tIns="64268" rIns="128533" bIns="64268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33" dirty="0">
                <a:latin typeface="Noto Sans S Chinese Light" panose="020B0300000000000000" pitchFamily="34" charset="-122"/>
                <a:ea typeface="Noto Sans S Chinese Light" panose="020B03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0" name="Freeform 19"/>
            <p:cNvSpPr>
              <a:spLocks/>
            </p:cNvSpPr>
            <p:nvPr/>
          </p:nvSpPr>
          <p:spPr bwMode="auto">
            <a:xfrm>
              <a:off x="5778291" y="5431612"/>
              <a:ext cx="649489" cy="117012"/>
            </a:xfrm>
            <a:custGeom>
              <a:avLst/>
              <a:gdLst>
                <a:gd name="T0" fmla="*/ 837 w 877"/>
                <a:gd name="T1" fmla="*/ 0 h 158"/>
                <a:gd name="T2" fmla="*/ 0 w 877"/>
                <a:gd name="T3" fmla="*/ 0 h 158"/>
                <a:gd name="T4" fmla="*/ 0 w 877"/>
                <a:gd name="T5" fmla="*/ 14 h 158"/>
                <a:gd name="T6" fmla="*/ 837 w 877"/>
                <a:gd name="T7" fmla="*/ 14 h 158"/>
                <a:gd name="T8" fmla="*/ 837 w 877"/>
                <a:gd name="T9" fmla="*/ 31 h 158"/>
                <a:gd name="T10" fmla="*/ 40 w 877"/>
                <a:gd name="T11" fmla="*/ 31 h 158"/>
                <a:gd name="T12" fmla="*/ 40 w 877"/>
                <a:gd name="T13" fmla="*/ 130 h 158"/>
                <a:gd name="T14" fmla="*/ 837 w 877"/>
                <a:gd name="T15" fmla="*/ 130 h 158"/>
                <a:gd name="T16" fmla="*/ 837 w 877"/>
                <a:gd name="T17" fmla="*/ 144 h 158"/>
                <a:gd name="T18" fmla="*/ 0 w 877"/>
                <a:gd name="T19" fmla="*/ 144 h 158"/>
                <a:gd name="T20" fmla="*/ 0 w 877"/>
                <a:gd name="T21" fmla="*/ 158 h 158"/>
                <a:gd name="T22" fmla="*/ 837 w 877"/>
                <a:gd name="T23" fmla="*/ 158 h 158"/>
                <a:gd name="T24" fmla="*/ 877 w 877"/>
                <a:gd name="T25" fmla="*/ 158 h 158"/>
                <a:gd name="T26" fmla="*/ 877 w 877"/>
                <a:gd name="T27" fmla="*/ 144 h 158"/>
                <a:gd name="T28" fmla="*/ 877 w 877"/>
                <a:gd name="T29" fmla="*/ 130 h 158"/>
                <a:gd name="T30" fmla="*/ 877 w 877"/>
                <a:gd name="T31" fmla="*/ 31 h 158"/>
                <a:gd name="T32" fmla="*/ 877 w 877"/>
                <a:gd name="T33" fmla="*/ 14 h 158"/>
                <a:gd name="T34" fmla="*/ 877 w 877"/>
                <a:gd name="T35" fmla="*/ 0 h 158"/>
                <a:gd name="T36" fmla="*/ 837 w 877"/>
                <a:gd name="T37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77" h="158">
                  <a:moveTo>
                    <a:pt x="837" y="0"/>
                  </a:moveTo>
                  <a:lnTo>
                    <a:pt x="0" y="0"/>
                  </a:lnTo>
                  <a:lnTo>
                    <a:pt x="0" y="14"/>
                  </a:lnTo>
                  <a:lnTo>
                    <a:pt x="837" y="14"/>
                  </a:lnTo>
                  <a:lnTo>
                    <a:pt x="837" y="31"/>
                  </a:lnTo>
                  <a:lnTo>
                    <a:pt x="40" y="31"/>
                  </a:lnTo>
                  <a:lnTo>
                    <a:pt x="40" y="130"/>
                  </a:lnTo>
                  <a:lnTo>
                    <a:pt x="837" y="130"/>
                  </a:lnTo>
                  <a:lnTo>
                    <a:pt x="837" y="144"/>
                  </a:lnTo>
                  <a:lnTo>
                    <a:pt x="0" y="144"/>
                  </a:lnTo>
                  <a:lnTo>
                    <a:pt x="0" y="158"/>
                  </a:lnTo>
                  <a:lnTo>
                    <a:pt x="837" y="158"/>
                  </a:lnTo>
                  <a:lnTo>
                    <a:pt x="877" y="158"/>
                  </a:lnTo>
                  <a:lnTo>
                    <a:pt x="877" y="144"/>
                  </a:lnTo>
                  <a:lnTo>
                    <a:pt x="877" y="130"/>
                  </a:lnTo>
                  <a:lnTo>
                    <a:pt x="877" y="31"/>
                  </a:lnTo>
                  <a:lnTo>
                    <a:pt x="877" y="14"/>
                  </a:lnTo>
                  <a:lnTo>
                    <a:pt x="877" y="0"/>
                  </a:lnTo>
                  <a:lnTo>
                    <a:pt x="837" y="0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xtLst/>
          </p:spPr>
          <p:txBody>
            <a:bodyPr vert="horz" wrap="square" lIns="128533" tIns="64268" rIns="128533" bIns="64268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33" dirty="0">
                <a:latin typeface="Noto Sans S Chinese Light" panose="020B0300000000000000" pitchFamily="34" charset="-122"/>
                <a:ea typeface="Noto Sans S Chinese Light" panose="020B03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1" name="Freeform 20"/>
            <p:cNvSpPr>
              <a:spLocks/>
            </p:cNvSpPr>
            <p:nvPr/>
          </p:nvSpPr>
          <p:spPr bwMode="auto">
            <a:xfrm>
              <a:off x="6584043" y="5948537"/>
              <a:ext cx="609498" cy="145154"/>
            </a:xfrm>
            <a:custGeom>
              <a:avLst/>
              <a:gdLst>
                <a:gd name="T0" fmla="*/ 785 w 823"/>
                <a:gd name="T1" fmla="*/ 0 h 196"/>
                <a:gd name="T2" fmla="*/ 0 w 823"/>
                <a:gd name="T3" fmla="*/ 0 h 196"/>
                <a:gd name="T4" fmla="*/ 0 w 823"/>
                <a:gd name="T5" fmla="*/ 19 h 196"/>
                <a:gd name="T6" fmla="*/ 785 w 823"/>
                <a:gd name="T7" fmla="*/ 19 h 196"/>
                <a:gd name="T8" fmla="*/ 785 w 823"/>
                <a:gd name="T9" fmla="*/ 38 h 196"/>
                <a:gd name="T10" fmla="*/ 37 w 823"/>
                <a:gd name="T11" fmla="*/ 38 h 196"/>
                <a:gd name="T12" fmla="*/ 37 w 823"/>
                <a:gd name="T13" fmla="*/ 161 h 196"/>
                <a:gd name="T14" fmla="*/ 785 w 823"/>
                <a:gd name="T15" fmla="*/ 161 h 196"/>
                <a:gd name="T16" fmla="*/ 785 w 823"/>
                <a:gd name="T17" fmla="*/ 177 h 196"/>
                <a:gd name="T18" fmla="*/ 0 w 823"/>
                <a:gd name="T19" fmla="*/ 177 h 196"/>
                <a:gd name="T20" fmla="*/ 0 w 823"/>
                <a:gd name="T21" fmla="*/ 196 h 196"/>
                <a:gd name="T22" fmla="*/ 785 w 823"/>
                <a:gd name="T23" fmla="*/ 196 h 196"/>
                <a:gd name="T24" fmla="*/ 823 w 823"/>
                <a:gd name="T25" fmla="*/ 196 h 196"/>
                <a:gd name="T26" fmla="*/ 823 w 823"/>
                <a:gd name="T27" fmla="*/ 177 h 196"/>
                <a:gd name="T28" fmla="*/ 823 w 823"/>
                <a:gd name="T29" fmla="*/ 161 h 196"/>
                <a:gd name="T30" fmla="*/ 823 w 823"/>
                <a:gd name="T31" fmla="*/ 38 h 196"/>
                <a:gd name="T32" fmla="*/ 823 w 823"/>
                <a:gd name="T33" fmla="*/ 19 h 196"/>
                <a:gd name="T34" fmla="*/ 823 w 823"/>
                <a:gd name="T35" fmla="*/ 0 h 196"/>
                <a:gd name="T36" fmla="*/ 785 w 823"/>
                <a:gd name="T37" fmla="*/ 0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23" h="196">
                  <a:moveTo>
                    <a:pt x="785" y="0"/>
                  </a:moveTo>
                  <a:lnTo>
                    <a:pt x="0" y="0"/>
                  </a:lnTo>
                  <a:lnTo>
                    <a:pt x="0" y="19"/>
                  </a:lnTo>
                  <a:lnTo>
                    <a:pt x="785" y="19"/>
                  </a:lnTo>
                  <a:lnTo>
                    <a:pt x="785" y="38"/>
                  </a:lnTo>
                  <a:lnTo>
                    <a:pt x="37" y="38"/>
                  </a:lnTo>
                  <a:lnTo>
                    <a:pt x="37" y="161"/>
                  </a:lnTo>
                  <a:lnTo>
                    <a:pt x="785" y="161"/>
                  </a:lnTo>
                  <a:lnTo>
                    <a:pt x="785" y="177"/>
                  </a:lnTo>
                  <a:lnTo>
                    <a:pt x="0" y="177"/>
                  </a:lnTo>
                  <a:lnTo>
                    <a:pt x="0" y="196"/>
                  </a:lnTo>
                  <a:lnTo>
                    <a:pt x="785" y="196"/>
                  </a:lnTo>
                  <a:lnTo>
                    <a:pt x="823" y="196"/>
                  </a:lnTo>
                  <a:lnTo>
                    <a:pt x="823" y="177"/>
                  </a:lnTo>
                  <a:lnTo>
                    <a:pt x="823" y="161"/>
                  </a:lnTo>
                  <a:lnTo>
                    <a:pt x="823" y="38"/>
                  </a:lnTo>
                  <a:lnTo>
                    <a:pt x="823" y="19"/>
                  </a:lnTo>
                  <a:lnTo>
                    <a:pt x="823" y="0"/>
                  </a:lnTo>
                  <a:lnTo>
                    <a:pt x="785" y="0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xtLst/>
          </p:spPr>
          <p:txBody>
            <a:bodyPr vert="horz" wrap="square" lIns="128533" tIns="64268" rIns="128533" bIns="64268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33" dirty="0">
                <a:latin typeface="Noto Sans S Chinese Light" panose="020B0300000000000000" pitchFamily="34" charset="-122"/>
                <a:ea typeface="Noto Sans S Chinese Light" panose="020B03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2" name="Freeform 21"/>
            <p:cNvSpPr>
              <a:spLocks/>
            </p:cNvSpPr>
            <p:nvPr/>
          </p:nvSpPr>
          <p:spPr bwMode="auto">
            <a:xfrm>
              <a:off x="6584043" y="5827082"/>
              <a:ext cx="649489" cy="117752"/>
            </a:xfrm>
            <a:custGeom>
              <a:avLst/>
              <a:gdLst>
                <a:gd name="T0" fmla="*/ 834 w 877"/>
                <a:gd name="T1" fmla="*/ 0 h 159"/>
                <a:gd name="T2" fmla="*/ 0 w 877"/>
                <a:gd name="T3" fmla="*/ 0 h 159"/>
                <a:gd name="T4" fmla="*/ 0 w 877"/>
                <a:gd name="T5" fmla="*/ 17 h 159"/>
                <a:gd name="T6" fmla="*/ 834 w 877"/>
                <a:gd name="T7" fmla="*/ 17 h 159"/>
                <a:gd name="T8" fmla="*/ 834 w 877"/>
                <a:gd name="T9" fmla="*/ 31 h 159"/>
                <a:gd name="T10" fmla="*/ 40 w 877"/>
                <a:gd name="T11" fmla="*/ 31 h 159"/>
                <a:gd name="T12" fmla="*/ 40 w 877"/>
                <a:gd name="T13" fmla="*/ 131 h 159"/>
                <a:gd name="T14" fmla="*/ 834 w 877"/>
                <a:gd name="T15" fmla="*/ 131 h 159"/>
                <a:gd name="T16" fmla="*/ 834 w 877"/>
                <a:gd name="T17" fmla="*/ 145 h 159"/>
                <a:gd name="T18" fmla="*/ 0 w 877"/>
                <a:gd name="T19" fmla="*/ 145 h 159"/>
                <a:gd name="T20" fmla="*/ 0 w 877"/>
                <a:gd name="T21" fmla="*/ 159 h 159"/>
                <a:gd name="T22" fmla="*/ 834 w 877"/>
                <a:gd name="T23" fmla="*/ 159 h 159"/>
                <a:gd name="T24" fmla="*/ 877 w 877"/>
                <a:gd name="T25" fmla="*/ 159 h 159"/>
                <a:gd name="T26" fmla="*/ 877 w 877"/>
                <a:gd name="T27" fmla="*/ 145 h 159"/>
                <a:gd name="T28" fmla="*/ 877 w 877"/>
                <a:gd name="T29" fmla="*/ 131 h 159"/>
                <a:gd name="T30" fmla="*/ 877 w 877"/>
                <a:gd name="T31" fmla="*/ 31 h 159"/>
                <a:gd name="T32" fmla="*/ 877 w 877"/>
                <a:gd name="T33" fmla="*/ 17 h 159"/>
                <a:gd name="T34" fmla="*/ 877 w 877"/>
                <a:gd name="T35" fmla="*/ 0 h 159"/>
                <a:gd name="T36" fmla="*/ 834 w 877"/>
                <a:gd name="T37" fmla="*/ 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77" h="159">
                  <a:moveTo>
                    <a:pt x="834" y="0"/>
                  </a:moveTo>
                  <a:lnTo>
                    <a:pt x="0" y="0"/>
                  </a:lnTo>
                  <a:lnTo>
                    <a:pt x="0" y="17"/>
                  </a:lnTo>
                  <a:lnTo>
                    <a:pt x="834" y="17"/>
                  </a:lnTo>
                  <a:lnTo>
                    <a:pt x="834" y="31"/>
                  </a:lnTo>
                  <a:lnTo>
                    <a:pt x="40" y="31"/>
                  </a:lnTo>
                  <a:lnTo>
                    <a:pt x="40" y="131"/>
                  </a:lnTo>
                  <a:lnTo>
                    <a:pt x="834" y="131"/>
                  </a:lnTo>
                  <a:lnTo>
                    <a:pt x="834" y="145"/>
                  </a:lnTo>
                  <a:lnTo>
                    <a:pt x="0" y="145"/>
                  </a:lnTo>
                  <a:lnTo>
                    <a:pt x="0" y="159"/>
                  </a:lnTo>
                  <a:lnTo>
                    <a:pt x="834" y="159"/>
                  </a:lnTo>
                  <a:lnTo>
                    <a:pt x="877" y="159"/>
                  </a:lnTo>
                  <a:lnTo>
                    <a:pt x="877" y="145"/>
                  </a:lnTo>
                  <a:lnTo>
                    <a:pt x="877" y="131"/>
                  </a:lnTo>
                  <a:lnTo>
                    <a:pt x="877" y="31"/>
                  </a:lnTo>
                  <a:lnTo>
                    <a:pt x="877" y="17"/>
                  </a:lnTo>
                  <a:lnTo>
                    <a:pt x="877" y="0"/>
                  </a:lnTo>
                  <a:lnTo>
                    <a:pt x="834" y="0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xtLst/>
          </p:spPr>
          <p:txBody>
            <a:bodyPr vert="horz" wrap="square" lIns="128533" tIns="64268" rIns="128533" bIns="64268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33" dirty="0">
                <a:latin typeface="Noto Sans S Chinese Light" panose="020B0300000000000000" pitchFamily="34" charset="-122"/>
                <a:ea typeface="Noto Sans S Chinese Light" panose="020B03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3" name="Freeform 22"/>
            <p:cNvSpPr>
              <a:spLocks/>
            </p:cNvSpPr>
            <p:nvPr/>
          </p:nvSpPr>
          <p:spPr bwMode="auto">
            <a:xfrm>
              <a:off x="6517390" y="5681928"/>
              <a:ext cx="609498" cy="145154"/>
            </a:xfrm>
            <a:custGeom>
              <a:avLst/>
              <a:gdLst>
                <a:gd name="T0" fmla="*/ 785 w 823"/>
                <a:gd name="T1" fmla="*/ 0 h 196"/>
                <a:gd name="T2" fmla="*/ 0 w 823"/>
                <a:gd name="T3" fmla="*/ 0 h 196"/>
                <a:gd name="T4" fmla="*/ 0 w 823"/>
                <a:gd name="T5" fmla="*/ 19 h 196"/>
                <a:gd name="T6" fmla="*/ 785 w 823"/>
                <a:gd name="T7" fmla="*/ 19 h 196"/>
                <a:gd name="T8" fmla="*/ 785 w 823"/>
                <a:gd name="T9" fmla="*/ 38 h 196"/>
                <a:gd name="T10" fmla="*/ 38 w 823"/>
                <a:gd name="T11" fmla="*/ 38 h 196"/>
                <a:gd name="T12" fmla="*/ 38 w 823"/>
                <a:gd name="T13" fmla="*/ 161 h 196"/>
                <a:gd name="T14" fmla="*/ 785 w 823"/>
                <a:gd name="T15" fmla="*/ 161 h 196"/>
                <a:gd name="T16" fmla="*/ 785 w 823"/>
                <a:gd name="T17" fmla="*/ 178 h 196"/>
                <a:gd name="T18" fmla="*/ 0 w 823"/>
                <a:gd name="T19" fmla="*/ 178 h 196"/>
                <a:gd name="T20" fmla="*/ 0 w 823"/>
                <a:gd name="T21" fmla="*/ 196 h 196"/>
                <a:gd name="T22" fmla="*/ 785 w 823"/>
                <a:gd name="T23" fmla="*/ 196 h 196"/>
                <a:gd name="T24" fmla="*/ 823 w 823"/>
                <a:gd name="T25" fmla="*/ 196 h 196"/>
                <a:gd name="T26" fmla="*/ 823 w 823"/>
                <a:gd name="T27" fmla="*/ 178 h 196"/>
                <a:gd name="T28" fmla="*/ 823 w 823"/>
                <a:gd name="T29" fmla="*/ 161 h 196"/>
                <a:gd name="T30" fmla="*/ 823 w 823"/>
                <a:gd name="T31" fmla="*/ 38 h 196"/>
                <a:gd name="T32" fmla="*/ 823 w 823"/>
                <a:gd name="T33" fmla="*/ 19 h 196"/>
                <a:gd name="T34" fmla="*/ 823 w 823"/>
                <a:gd name="T35" fmla="*/ 0 h 196"/>
                <a:gd name="T36" fmla="*/ 785 w 823"/>
                <a:gd name="T37" fmla="*/ 0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23" h="196">
                  <a:moveTo>
                    <a:pt x="785" y="0"/>
                  </a:moveTo>
                  <a:lnTo>
                    <a:pt x="0" y="0"/>
                  </a:lnTo>
                  <a:lnTo>
                    <a:pt x="0" y="19"/>
                  </a:lnTo>
                  <a:lnTo>
                    <a:pt x="785" y="19"/>
                  </a:lnTo>
                  <a:lnTo>
                    <a:pt x="785" y="38"/>
                  </a:lnTo>
                  <a:lnTo>
                    <a:pt x="38" y="38"/>
                  </a:lnTo>
                  <a:lnTo>
                    <a:pt x="38" y="161"/>
                  </a:lnTo>
                  <a:lnTo>
                    <a:pt x="785" y="161"/>
                  </a:lnTo>
                  <a:lnTo>
                    <a:pt x="785" y="178"/>
                  </a:lnTo>
                  <a:lnTo>
                    <a:pt x="0" y="178"/>
                  </a:lnTo>
                  <a:lnTo>
                    <a:pt x="0" y="196"/>
                  </a:lnTo>
                  <a:lnTo>
                    <a:pt x="785" y="196"/>
                  </a:lnTo>
                  <a:lnTo>
                    <a:pt x="823" y="196"/>
                  </a:lnTo>
                  <a:lnTo>
                    <a:pt x="823" y="178"/>
                  </a:lnTo>
                  <a:lnTo>
                    <a:pt x="823" y="161"/>
                  </a:lnTo>
                  <a:lnTo>
                    <a:pt x="823" y="38"/>
                  </a:lnTo>
                  <a:lnTo>
                    <a:pt x="823" y="19"/>
                  </a:lnTo>
                  <a:lnTo>
                    <a:pt x="823" y="0"/>
                  </a:lnTo>
                  <a:lnTo>
                    <a:pt x="785" y="0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xtLst/>
          </p:spPr>
          <p:txBody>
            <a:bodyPr vert="horz" wrap="square" lIns="128533" tIns="64268" rIns="128533" bIns="64268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33" dirty="0">
                <a:latin typeface="Noto Sans S Chinese Light" panose="020B0300000000000000" pitchFamily="34" charset="-122"/>
                <a:ea typeface="Noto Sans S Chinese Light" panose="020B03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4" name="Freeform 23"/>
            <p:cNvSpPr>
              <a:spLocks/>
            </p:cNvSpPr>
            <p:nvPr/>
          </p:nvSpPr>
          <p:spPr bwMode="auto">
            <a:xfrm>
              <a:off x="6517390" y="5562695"/>
              <a:ext cx="649489" cy="117752"/>
            </a:xfrm>
            <a:custGeom>
              <a:avLst/>
              <a:gdLst>
                <a:gd name="T0" fmla="*/ 837 w 877"/>
                <a:gd name="T1" fmla="*/ 0 h 159"/>
                <a:gd name="T2" fmla="*/ 0 w 877"/>
                <a:gd name="T3" fmla="*/ 0 h 159"/>
                <a:gd name="T4" fmla="*/ 0 w 877"/>
                <a:gd name="T5" fmla="*/ 15 h 159"/>
                <a:gd name="T6" fmla="*/ 837 w 877"/>
                <a:gd name="T7" fmla="*/ 15 h 159"/>
                <a:gd name="T8" fmla="*/ 837 w 877"/>
                <a:gd name="T9" fmla="*/ 31 h 159"/>
                <a:gd name="T10" fmla="*/ 40 w 877"/>
                <a:gd name="T11" fmla="*/ 31 h 159"/>
                <a:gd name="T12" fmla="*/ 40 w 877"/>
                <a:gd name="T13" fmla="*/ 130 h 159"/>
                <a:gd name="T14" fmla="*/ 837 w 877"/>
                <a:gd name="T15" fmla="*/ 130 h 159"/>
                <a:gd name="T16" fmla="*/ 837 w 877"/>
                <a:gd name="T17" fmla="*/ 145 h 159"/>
                <a:gd name="T18" fmla="*/ 0 w 877"/>
                <a:gd name="T19" fmla="*/ 145 h 159"/>
                <a:gd name="T20" fmla="*/ 0 w 877"/>
                <a:gd name="T21" fmla="*/ 159 h 159"/>
                <a:gd name="T22" fmla="*/ 837 w 877"/>
                <a:gd name="T23" fmla="*/ 159 h 159"/>
                <a:gd name="T24" fmla="*/ 877 w 877"/>
                <a:gd name="T25" fmla="*/ 159 h 159"/>
                <a:gd name="T26" fmla="*/ 877 w 877"/>
                <a:gd name="T27" fmla="*/ 145 h 159"/>
                <a:gd name="T28" fmla="*/ 877 w 877"/>
                <a:gd name="T29" fmla="*/ 130 h 159"/>
                <a:gd name="T30" fmla="*/ 877 w 877"/>
                <a:gd name="T31" fmla="*/ 31 h 159"/>
                <a:gd name="T32" fmla="*/ 877 w 877"/>
                <a:gd name="T33" fmla="*/ 15 h 159"/>
                <a:gd name="T34" fmla="*/ 877 w 877"/>
                <a:gd name="T35" fmla="*/ 0 h 159"/>
                <a:gd name="T36" fmla="*/ 837 w 877"/>
                <a:gd name="T37" fmla="*/ 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77" h="159">
                  <a:moveTo>
                    <a:pt x="837" y="0"/>
                  </a:moveTo>
                  <a:lnTo>
                    <a:pt x="0" y="0"/>
                  </a:lnTo>
                  <a:lnTo>
                    <a:pt x="0" y="15"/>
                  </a:lnTo>
                  <a:lnTo>
                    <a:pt x="837" y="15"/>
                  </a:lnTo>
                  <a:lnTo>
                    <a:pt x="837" y="31"/>
                  </a:lnTo>
                  <a:lnTo>
                    <a:pt x="40" y="31"/>
                  </a:lnTo>
                  <a:lnTo>
                    <a:pt x="40" y="130"/>
                  </a:lnTo>
                  <a:lnTo>
                    <a:pt x="837" y="130"/>
                  </a:lnTo>
                  <a:lnTo>
                    <a:pt x="837" y="145"/>
                  </a:lnTo>
                  <a:lnTo>
                    <a:pt x="0" y="145"/>
                  </a:lnTo>
                  <a:lnTo>
                    <a:pt x="0" y="159"/>
                  </a:lnTo>
                  <a:lnTo>
                    <a:pt x="837" y="159"/>
                  </a:lnTo>
                  <a:lnTo>
                    <a:pt x="877" y="159"/>
                  </a:lnTo>
                  <a:lnTo>
                    <a:pt x="877" y="145"/>
                  </a:lnTo>
                  <a:lnTo>
                    <a:pt x="877" y="130"/>
                  </a:lnTo>
                  <a:lnTo>
                    <a:pt x="877" y="31"/>
                  </a:lnTo>
                  <a:lnTo>
                    <a:pt x="877" y="15"/>
                  </a:lnTo>
                  <a:lnTo>
                    <a:pt x="877" y="0"/>
                  </a:lnTo>
                  <a:lnTo>
                    <a:pt x="837" y="0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xtLst/>
          </p:spPr>
          <p:txBody>
            <a:bodyPr vert="horz" wrap="square" lIns="128533" tIns="64268" rIns="128533" bIns="64268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33" dirty="0">
                <a:latin typeface="Noto Sans S Chinese Light" panose="020B0300000000000000" pitchFamily="34" charset="-122"/>
                <a:ea typeface="Noto Sans S Chinese Light" panose="020B03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5" name="Freeform 24"/>
            <p:cNvSpPr>
              <a:spLocks/>
            </p:cNvSpPr>
            <p:nvPr/>
          </p:nvSpPr>
          <p:spPr bwMode="auto">
            <a:xfrm>
              <a:off x="6452219" y="5327931"/>
              <a:ext cx="650230" cy="117752"/>
            </a:xfrm>
            <a:custGeom>
              <a:avLst/>
              <a:gdLst>
                <a:gd name="T0" fmla="*/ 837 w 878"/>
                <a:gd name="T1" fmla="*/ 0 h 159"/>
                <a:gd name="T2" fmla="*/ 0 w 878"/>
                <a:gd name="T3" fmla="*/ 0 h 159"/>
                <a:gd name="T4" fmla="*/ 0 w 878"/>
                <a:gd name="T5" fmla="*/ 15 h 159"/>
                <a:gd name="T6" fmla="*/ 837 w 878"/>
                <a:gd name="T7" fmla="*/ 15 h 159"/>
                <a:gd name="T8" fmla="*/ 837 w 878"/>
                <a:gd name="T9" fmla="*/ 31 h 159"/>
                <a:gd name="T10" fmla="*/ 40 w 878"/>
                <a:gd name="T11" fmla="*/ 31 h 159"/>
                <a:gd name="T12" fmla="*/ 40 w 878"/>
                <a:gd name="T13" fmla="*/ 130 h 159"/>
                <a:gd name="T14" fmla="*/ 837 w 878"/>
                <a:gd name="T15" fmla="*/ 130 h 159"/>
                <a:gd name="T16" fmla="*/ 837 w 878"/>
                <a:gd name="T17" fmla="*/ 145 h 159"/>
                <a:gd name="T18" fmla="*/ 0 w 878"/>
                <a:gd name="T19" fmla="*/ 145 h 159"/>
                <a:gd name="T20" fmla="*/ 0 w 878"/>
                <a:gd name="T21" fmla="*/ 159 h 159"/>
                <a:gd name="T22" fmla="*/ 837 w 878"/>
                <a:gd name="T23" fmla="*/ 159 h 159"/>
                <a:gd name="T24" fmla="*/ 878 w 878"/>
                <a:gd name="T25" fmla="*/ 159 h 159"/>
                <a:gd name="T26" fmla="*/ 878 w 878"/>
                <a:gd name="T27" fmla="*/ 145 h 159"/>
                <a:gd name="T28" fmla="*/ 878 w 878"/>
                <a:gd name="T29" fmla="*/ 130 h 159"/>
                <a:gd name="T30" fmla="*/ 878 w 878"/>
                <a:gd name="T31" fmla="*/ 31 h 159"/>
                <a:gd name="T32" fmla="*/ 878 w 878"/>
                <a:gd name="T33" fmla="*/ 15 h 159"/>
                <a:gd name="T34" fmla="*/ 878 w 878"/>
                <a:gd name="T35" fmla="*/ 0 h 159"/>
                <a:gd name="T36" fmla="*/ 837 w 878"/>
                <a:gd name="T37" fmla="*/ 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78" h="159">
                  <a:moveTo>
                    <a:pt x="837" y="0"/>
                  </a:moveTo>
                  <a:lnTo>
                    <a:pt x="0" y="0"/>
                  </a:lnTo>
                  <a:lnTo>
                    <a:pt x="0" y="15"/>
                  </a:lnTo>
                  <a:lnTo>
                    <a:pt x="837" y="15"/>
                  </a:lnTo>
                  <a:lnTo>
                    <a:pt x="837" y="31"/>
                  </a:lnTo>
                  <a:lnTo>
                    <a:pt x="40" y="31"/>
                  </a:lnTo>
                  <a:lnTo>
                    <a:pt x="40" y="130"/>
                  </a:lnTo>
                  <a:lnTo>
                    <a:pt x="837" y="130"/>
                  </a:lnTo>
                  <a:lnTo>
                    <a:pt x="837" y="145"/>
                  </a:lnTo>
                  <a:lnTo>
                    <a:pt x="0" y="145"/>
                  </a:lnTo>
                  <a:lnTo>
                    <a:pt x="0" y="159"/>
                  </a:lnTo>
                  <a:lnTo>
                    <a:pt x="837" y="159"/>
                  </a:lnTo>
                  <a:lnTo>
                    <a:pt x="878" y="159"/>
                  </a:lnTo>
                  <a:lnTo>
                    <a:pt x="878" y="145"/>
                  </a:lnTo>
                  <a:lnTo>
                    <a:pt x="878" y="130"/>
                  </a:lnTo>
                  <a:lnTo>
                    <a:pt x="878" y="31"/>
                  </a:lnTo>
                  <a:lnTo>
                    <a:pt x="878" y="15"/>
                  </a:lnTo>
                  <a:lnTo>
                    <a:pt x="878" y="0"/>
                  </a:lnTo>
                  <a:lnTo>
                    <a:pt x="837" y="0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xtLst/>
          </p:spPr>
          <p:txBody>
            <a:bodyPr vert="horz" wrap="square" lIns="128533" tIns="64268" rIns="128533" bIns="64268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33" dirty="0">
                <a:latin typeface="Noto Sans S Chinese Light" panose="020B0300000000000000" pitchFamily="34" charset="-122"/>
                <a:ea typeface="Noto Sans S Chinese Light" panose="020B03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6" name="Freeform 25"/>
            <p:cNvSpPr>
              <a:spLocks/>
            </p:cNvSpPr>
            <p:nvPr/>
          </p:nvSpPr>
          <p:spPr bwMode="auto">
            <a:xfrm>
              <a:off x="6432964" y="4944310"/>
              <a:ext cx="650230" cy="117752"/>
            </a:xfrm>
            <a:custGeom>
              <a:avLst/>
              <a:gdLst>
                <a:gd name="T0" fmla="*/ 837 w 878"/>
                <a:gd name="T1" fmla="*/ 0 h 159"/>
                <a:gd name="T2" fmla="*/ 0 w 878"/>
                <a:gd name="T3" fmla="*/ 0 h 159"/>
                <a:gd name="T4" fmla="*/ 0 w 878"/>
                <a:gd name="T5" fmla="*/ 17 h 159"/>
                <a:gd name="T6" fmla="*/ 837 w 878"/>
                <a:gd name="T7" fmla="*/ 17 h 159"/>
                <a:gd name="T8" fmla="*/ 837 w 878"/>
                <a:gd name="T9" fmla="*/ 31 h 159"/>
                <a:gd name="T10" fmla="*/ 40 w 878"/>
                <a:gd name="T11" fmla="*/ 31 h 159"/>
                <a:gd name="T12" fmla="*/ 40 w 878"/>
                <a:gd name="T13" fmla="*/ 131 h 159"/>
                <a:gd name="T14" fmla="*/ 837 w 878"/>
                <a:gd name="T15" fmla="*/ 131 h 159"/>
                <a:gd name="T16" fmla="*/ 837 w 878"/>
                <a:gd name="T17" fmla="*/ 145 h 159"/>
                <a:gd name="T18" fmla="*/ 0 w 878"/>
                <a:gd name="T19" fmla="*/ 145 h 159"/>
                <a:gd name="T20" fmla="*/ 0 w 878"/>
                <a:gd name="T21" fmla="*/ 159 h 159"/>
                <a:gd name="T22" fmla="*/ 837 w 878"/>
                <a:gd name="T23" fmla="*/ 159 h 159"/>
                <a:gd name="T24" fmla="*/ 878 w 878"/>
                <a:gd name="T25" fmla="*/ 159 h 159"/>
                <a:gd name="T26" fmla="*/ 878 w 878"/>
                <a:gd name="T27" fmla="*/ 145 h 159"/>
                <a:gd name="T28" fmla="*/ 878 w 878"/>
                <a:gd name="T29" fmla="*/ 131 h 159"/>
                <a:gd name="T30" fmla="*/ 878 w 878"/>
                <a:gd name="T31" fmla="*/ 31 h 159"/>
                <a:gd name="T32" fmla="*/ 878 w 878"/>
                <a:gd name="T33" fmla="*/ 17 h 159"/>
                <a:gd name="T34" fmla="*/ 878 w 878"/>
                <a:gd name="T35" fmla="*/ 0 h 159"/>
                <a:gd name="T36" fmla="*/ 837 w 878"/>
                <a:gd name="T37" fmla="*/ 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78" h="159">
                  <a:moveTo>
                    <a:pt x="837" y="0"/>
                  </a:moveTo>
                  <a:lnTo>
                    <a:pt x="0" y="0"/>
                  </a:lnTo>
                  <a:lnTo>
                    <a:pt x="0" y="17"/>
                  </a:lnTo>
                  <a:lnTo>
                    <a:pt x="837" y="17"/>
                  </a:lnTo>
                  <a:lnTo>
                    <a:pt x="837" y="31"/>
                  </a:lnTo>
                  <a:lnTo>
                    <a:pt x="40" y="31"/>
                  </a:lnTo>
                  <a:lnTo>
                    <a:pt x="40" y="131"/>
                  </a:lnTo>
                  <a:lnTo>
                    <a:pt x="837" y="131"/>
                  </a:lnTo>
                  <a:lnTo>
                    <a:pt x="837" y="145"/>
                  </a:lnTo>
                  <a:lnTo>
                    <a:pt x="0" y="145"/>
                  </a:lnTo>
                  <a:lnTo>
                    <a:pt x="0" y="159"/>
                  </a:lnTo>
                  <a:lnTo>
                    <a:pt x="837" y="159"/>
                  </a:lnTo>
                  <a:lnTo>
                    <a:pt x="878" y="159"/>
                  </a:lnTo>
                  <a:lnTo>
                    <a:pt x="878" y="145"/>
                  </a:lnTo>
                  <a:lnTo>
                    <a:pt x="878" y="131"/>
                  </a:lnTo>
                  <a:lnTo>
                    <a:pt x="878" y="31"/>
                  </a:lnTo>
                  <a:lnTo>
                    <a:pt x="878" y="17"/>
                  </a:lnTo>
                  <a:lnTo>
                    <a:pt x="878" y="0"/>
                  </a:lnTo>
                  <a:lnTo>
                    <a:pt x="837" y="0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xtLst/>
          </p:spPr>
          <p:txBody>
            <a:bodyPr vert="horz" wrap="square" lIns="128533" tIns="64268" rIns="128533" bIns="64268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33" dirty="0">
                <a:latin typeface="Noto Sans S Chinese Light" panose="020B0300000000000000" pitchFamily="34" charset="-122"/>
                <a:ea typeface="Noto Sans S Chinese Light" panose="020B03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7" name="Freeform 26"/>
            <p:cNvSpPr>
              <a:spLocks/>
            </p:cNvSpPr>
            <p:nvPr/>
          </p:nvSpPr>
          <p:spPr bwMode="auto">
            <a:xfrm>
              <a:off x="6387789" y="5182777"/>
              <a:ext cx="609498" cy="145154"/>
            </a:xfrm>
            <a:custGeom>
              <a:avLst/>
              <a:gdLst>
                <a:gd name="T0" fmla="*/ 785 w 823"/>
                <a:gd name="T1" fmla="*/ 0 h 196"/>
                <a:gd name="T2" fmla="*/ 0 w 823"/>
                <a:gd name="T3" fmla="*/ 0 h 196"/>
                <a:gd name="T4" fmla="*/ 0 w 823"/>
                <a:gd name="T5" fmla="*/ 19 h 196"/>
                <a:gd name="T6" fmla="*/ 785 w 823"/>
                <a:gd name="T7" fmla="*/ 19 h 196"/>
                <a:gd name="T8" fmla="*/ 785 w 823"/>
                <a:gd name="T9" fmla="*/ 38 h 196"/>
                <a:gd name="T10" fmla="*/ 38 w 823"/>
                <a:gd name="T11" fmla="*/ 38 h 196"/>
                <a:gd name="T12" fmla="*/ 38 w 823"/>
                <a:gd name="T13" fmla="*/ 161 h 196"/>
                <a:gd name="T14" fmla="*/ 785 w 823"/>
                <a:gd name="T15" fmla="*/ 161 h 196"/>
                <a:gd name="T16" fmla="*/ 785 w 823"/>
                <a:gd name="T17" fmla="*/ 177 h 196"/>
                <a:gd name="T18" fmla="*/ 0 w 823"/>
                <a:gd name="T19" fmla="*/ 177 h 196"/>
                <a:gd name="T20" fmla="*/ 0 w 823"/>
                <a:gd name="T21" fmla="*/ 196 h 196"/>
                <a:gd name="T22" fmla="*/ 785 w 823"/>
                <a:gd name="T23" fmla="*/ 196 h 196"/>
                <a:gd name="T24" fmla="*/ 823 w 823"/>
                <a:gd name="T25" fmla="*/ 196 h 196"/>
                <a:gd name="T26" fmla="*/ 823 w 823"/>
                <a:gd name="T27" fmla="*/ 177 h 196"/>
                <a:gd name="T28" fmla="*/ 823 w 823"/>
                <a:gd name="T29" fmla="*/ 161 h 196"/>
                <a:gd name="T30" fmla="*/ 823 w 823"/>
                <a:gd name="T31" fmla="*/ 38 h 196"/>
                <a:gd name="T32" fmla="*/ 823 w 823"/>
                <a:gd name="T33" fmla="*/ 19 h 196"/>
                <a:gd name="T34" fmla="*/ 823 w 823"/>
                <a:gd name="T35" fmla="*/ 0 h 196"/>
                <a:gd name="T36" fmla="*/ 785 w 823"/>
                <a:gd name="T37" fmla="*/ 0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23" h="196">
                  <a:moveTo>
                    <a:pt x="785" y="0"/>
                  </a:moveTo>
                  <a:lnTo>
                    <a:pt x="0" y="0"/>
                  </a:lnTo>
                  <a:lnTo>
                    <a:pt x="0" y="19"/>
                  </a:lnTo>
                  <a:lnTo>
                    <a:pt x="785" y="19"/>
                  </a:lnTo>
                  <a:lnTo>
                    <a:pt x="785" y="38"/>
                  </a:lnTo>
                  <a:lnTo>
                    <a:pt x="38" y="38"/>
                  </a:lnTo>
                  <a:lnTo>
                    <a:pt x="38" y="161"/>
                  </a:lnTo>
                  <a:lnTo>
                    <a:pt x="785" y="161"/>
                  </a:lnTo>
                  <a:lnTo>
                    <a:pt x="785" y="177"/>
                  </a:lnTo>
                  <a:lnTo>
                    <a:pt x="0" y="177"/>
                  </a:lnTo>
                  <a:lnTo>
                    <a:pt x="0" y="196"/>
                  </a:lnTo>
                  <a:lnTo>
                    <a:pt x="785" y="196"/>
                  </a:lnTo>
                  <a:lnTo>
                    <a:pt x="823" y="196"/>
                  </a:lnTo>
                  <a:lnTo>
                    <a:pt x="823" y="177"/>
                  </a:lnTo>
                  <a:lnTo>
                    <a:pt x="823" y="161"/>
                  </a:lnTo>
                  <a:lnTo>
                    <a:pt x="823" y="38"/>
                  </a:lnTo>
                  <a:lnTo>
                    <a:pt x="823" y="19"/>
                  </a:lnTo>
                  <a:lnTo>
                    <a:pt x="823" y="0"/>
                  </a:lnTo>
                  <a:lnTo>
                    <a:pt x="785" y="0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xtLst/>
          </p:spPr>
          <p:txBody>
            <a:bodyPr vert="horz" wrap="square" lIns="128533" tIns="64268" rIns="128533" bIns="64268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33" dirty="0">
                <a:latin typeface="Noto Sans S Chinese Light" panose="020B0300000000000000" pitchFamily="34" charset="-122"/>
                <a:ea typeface="Noto Sans S Chinese Light" panose="020B03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8" name="Freeform 27"/>
            <p:cNvSpPr>
              <a:spLocks/>
            </p:cNvSpPr>
            <p:nvPr/>
          </p:nvSpPr>
          <p:spPr bwMode="auto">
            <a:xfrm>
              <a:off x="6387789" y="5062063"/>
              <a:ext cx="649489" cy="117012"/>
            </a:xfrm>
            <a:custGeom>
              <a:avLst/>
              <a:gdLst>
                <a:gd name="T0" fmla="*/ 837 w 877"/>
                <a:gd name="T1" fmla="*/ 0 h 158"/>
                <a:gd name="T2" fmla="*/ 0 w 877"/>
                <a:gd name="T3" fmla="*/ 0 h 158"/>
                <a:gd name="T4" fmla="*/ 0 w 877"/>
                <a:gd name="T5" fmla="*/ 16 h 158"/>
                <a:gd name="T6" fmla="*/ 837 w 877"/>
                <a:gd name="T7" fmla="*/ 16 h 158"/>
                <a:gd name="T8" fmla="*/ 837 w 877"/>
                <a:gd name="T9" fmla="*/ 31 h 158"/>
                <a:gd name="T10" fmla="*/ 40 w 877"/>
                <a:gd name="T11" fmla="*/ 31 h 158"/>
                <a:gd name="T12" fmla="*/ 40 w 877"/>
                <a:gd name="T13" fmla="*/ 130 h 158"/>
                <a:gd name="T14" fmla="*/ 837 w 877"/>
                <a:gd name="T15" fmla="*/ 130 h 158"/>
                <a:gd name="T16" fmla="*/ 837 w 877"/>
                <a:gd name="T17" fmla="*/ 144 h 158"/>
                <a:gd name="T18" fmla="*/ 0 w 877"/>
                <a:gd name="T19" fmla="*/ 144 h 158"/>
                <a:gd name="T20" fmla="*/ 0 w 877"/>
                <a:gd name="T21" fmla="*/ 158 h 158"/>
                <a:gd name="T22" fmla="*/ 837 w 877"/>
                <a:gd name="T23" fmla="*/ 158 h 158"/>
                <a:gd name="T24" fmla="*/ 877 w 877"/>
                <a:gd name="T25" fmla="*/ 158 h 158"/>
                <a:gd name="T26" fmla="*/ 877 w 877"/>
                <a:gd name="T27" fmla="*/ 144 h 158"/>
                <a:gd name="T28" fmla="*/ 877 w 877"/>
                <a:gd name="T29" fmla="*/ 130 h 158"/>
                <a:gd name="T30" fmla="*/ 877 w 877"/>
                <a:gd name="T31" fmla="*/ 31 h 158"/>
                <a:gd name="T32" fmla="*/ 877 w 877"/>
                <a:gd name="T33" fmla="*/ 16 h 158"/>
                <a:gd name="T34" fmla="*/ 877 w 877"/>
                <a:gd name="T35" fmla="*/ 0 h 158"/>
                <a:gd name="T36" fmla="*/ 837 w 877"/>
                <a:gd name="T37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77" h="158">
                  <a:moveTo>
                    <a:pt x="837" y="0"/>
                  </a:moveTo>
                  <a:lnTo>
                    <a:pt x="0" y="0"/>
                  </a:lnTo>
                  <a:lnTo>
                    <a:pt x="0" y="16"/>
                  </a:lnTo>
                  <a:lnTo>
                    <a:pt x="837" y="16"/>
                  </a:lnTo>
                  <a:lnTo>
                    <a:pt x="837" y="31"/>
                  </a:lnTo>
                  <a:lnTo>
                    <a:pt x="40" y="31"/>
                  </a:lnTo>
                  <a:lnTo>
                    <a:pt x="40" y="130"/>
                  </a:lnTo>
                  <a:lnTo>
                    <a:pt x="837" y="130"/>
                  </a:lnTo>
                  <a:lnTo>
                    <a:pt x="837" y="144"/>
                  </a:lnTo>
                  <a:lnTo>
                    <a:pt x="0" y="144"/>
                  </a:lnTo>
                  <a:lnTo>
                    <a:pt x="0" y="158"/>
                  </a:lnTo>
                  <a:lnTo>
                    <a:pt x="837" y="158"/>
                  </a:lnTo>
                  <a:lnTo>
                    <a:pt x="877" y="158"/>
                  </a:lnTo>
                  <a:lnTo>
                    <a:pt x="877" y="144"/>
                  </a:lnTo>
                  <a:lnTo>
                    <a:pt x="877" y="130"/>
                  </a:lnTo>
                  <a:lnTo>
                    <a:pt x="877" y="31"/>
                  </a:lnTo>
                  <a:lnTo>
                    <a:pt x="877" y="16"/>
                  </a:lnTo>
                  <a:lnTo>
                    <a:pt x="877" y="0"/>
                  </a:lnTo>
                  <a:lnTo>
                    <a:pt x="837" y="0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xtLst/>
          </p:spPr>
          <p:txBody>
            <a:bodyPr vert="horz" wrap="square" lIns="128533" tIns="64268" rIns="128533" bIns="64268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33" dirty="0">
                <a:latin typeface="Noto Sans S Chinese Light" panose="020B0300000000000000" pitchFamily="34" charset="-122"/>
                <a:ea typeface="Noto Sans S Chinese Light" panose="020B03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9" name="Freeform 28"/>
            <p:cNvSpPr>
              <a:spLocks/>
            </p:cNvSpPr>
            <p:nvPr/>
          </p:nvSpPr>
          <p:spPr bwMode="auto">
            <a:xfrm>
              <a:off x="6584043" y="5445683"/>
              <a:ext cx="649489" cy="117012"/>
            </a:xfrm>
            <a:custGeom>
              <a:avLst/>
              <a:gdLst>
                <a:gd name="T0" fmla="*/ 834 w 877"/>
                <a:gd name="T1" fmla="*/ 0 h 158"/>
                <a:gd name="T2" fmla="*/ 0 w 877"/>
                <a:gd name="T3" fmla="*/ 0 h 158"/>
                <a:gd name="T4" fmla="*/ 0 w 877"/>
                <a:gd name="T5" fmla="*/ 14 h 158"/>
                <a:gd name="T6" fmla="*/ 834 w 877"/>
                <a:gd name="T7" fmla="*/ 14 h 158"/>
                <a:gd name="T8" fmla="*/ 834 w 877"/>
                <a:gd name="T9" fmla="*/ 31 h 158"/>
                <a:gd name="T10" fmla="*/ 40 w 877"/>
                <a:gd name="T11" fmla="*/ 31 h 158"/>
                <a:gd name="T12" fmla="*/ 40 w 877"/>
                <a:gd name="T13" fmla="*/ 130 h 158"/>
                <a:gd name="T14" fmla="*/ 834 w 877"/>
                <a:gd name="T15" fmla="*/ 130 h 158"/>
                <a:gd name="T16" fmla="*/ 834 w 877"/>
                <a:gd name="T17" fmla="*/ 144 h 158"/>
                <a:gd name="T18" fmla="*/ 0 w 877"/>
                <a:gd name="T19" fmla="*/ 144 h 158"/>
                <a:gd name="T20" fmla="*/ 0 w 877"/>
                <a:gd name="T21" fmla="*/ 158 h 158"/>
                <a:gd name="T22" fmla="*/ 834 w 877"/>
                <a:gd name="T23" fmla="*/ 158 h 158"/>
                <a:gd name="T24" fmla="*/ 877 w 877"/>
                <a:gd name="T25" fmla="*/ 158 h 158"/>
                <a:gd name="T26" fmla="*/ 877 w 877"/>
                <a:gd name="T27" fmla="*/ 144 h 158"/>
                <a:gd name="T28" fmla="*/ 877 w 877"/>
                <a:gd name="T29" fmla="*/ 130 h 158"/>
                <a:gd name="T30" fmla="*/ 877 w 877"/>
                <a:gd name="T31" fmla="*/ 31 h 158"/>
                <a:gd name="T32" fmla="*/ 877 w 877"/>
                <a:gd name="T33" fmla="*/ 14 h 158"/>
                <a:gd name="T34" fmla="*/ 877 w 877"/>
                <a:gd name="T35" fmla="*/ 0 h 158"/>
                <a:gd name="T36" fmla="*/ 834 w 877"/>
                <a:gd name="T37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77" h="158">
                  <a:moveTo>
                    <a:pt x="834" y="0"/>
                  </a:moveTo>
                  <a:lnTo>
                    <a:pt x="0" y="0"/>
                  </a:lnTo>
                  <a:lnTo>
                    <a:pt x="0" y="14"/>
                  </a:lnTo>
                  <a:lnTo>
                    <a:pt x="834" y="14"/>
                  </a:lnTo>
                  <a:lnTo>
                    <a:pt x="834" y="31"/>
                  </a:lnTo>
                  <a:lnTo>
                    <a:pt x="40" y="31"/>
                  </a:lnTo>
                  <a:lnTo>
                    <a:pt x="40" y="130"/>
                  </a:lnTo>
                  <a:lnTo>
                    <a:pt x="834" y="130"/>
                  </a:lnTo>
                  <a:lnTo>
                    <a:pt x="834" y="144"/>
                  </a:lnTo>
                  <a:lnTo>
                    <a:pt x="0" y="144"/>
                  </a:lnTo>
                  <a:lnTo>
                    <a:pt x="0" y="158"/>
                  </a:lnTo>
                  <a:lnTo>
                    <a:pt x="834" y="158"/>
                  </a:lnTo>
                  <a:lnTo>
                    <a:pt x="877" y="158"/>
                  </a:lnTo>
                  <a:lnTo>
                    <a:pt x="877" y="144"/>
                  </a:lnTo>
                  <a:lnTo>
                    <a:pt x="877" y="130"/>
                  </a:lnTo>
                  <a:lnTo>
                    <a:pt x="877" y="31"/>
                  </a:lnTo>
                  <a:lnTo>
                    <a:pt x="877" y="14"/>
                  </a:lnTo>
                  <a:lnTo>
                    <a:pt x="877" y="0"/>
                  </a:lnTo>
                  <a:lnTo>
                    <a:pt x="834" y="0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xtLst/>
          </p:spPr>
          <p:txBody>
            <a:bodyPr vert="horz" wrap="square" lIns="128533" tIns="64268" rIns="128533" bIns="64268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33" dirty="0">
                <a:latin typeface="Noto Sans S Chinese Light" panose="020B0300000000000000" pitchFamily="34" charset="-122"/>
                <a:ea typeface="Noto Sans S Chinese Light" panose="020B03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39" name="Freeform 138"/>
            <p:cNvSpPr>
              <a:spLocks/>
            </p:cNvSpPr>
            <p:nvPr/>
          </p:nvSpPr>
          <p:spPr bwMode="auto">
            <a:xfrm>
              <a:off x="3629126" y="3832699"/>
              <a:ext cx="791681" cy="791680"/>
            </a:xfrm>
            <a:custGeom>
              <a:avLst/>
              <a:gdLst>
                <a:gd name="T0" fmla="*/ 372 w 452"/>
                <a:gd name="T1" fmla="*/ 372 h 452"/>
                <a:gd name="T2" fmla="*/ 81 w 452"/>
                <a:gd name="T3" fmla="*/ 372 h 452"/>
                <a:gd name="T4" fmla="*/ 81 w 452"/>
                <a:gd name="T5" fmla="*/ 81 h 452"/>
                <a:gd name="T6" fmla="*/ 372 w 452"/>
                <a:gd name="T7" fmla="*/ 81 h 452"/>
                <a:gd name="T8" fmla="*/ 372 w 452"/>
                <a:gd name="T9" fmla="*/ 372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2" h="452">
                  <a:moveTo>
                    <a:pt x="372" y="372"/>
                  </a:moveTo>
                  <a:cubicBezTo>
                    <a:pt x="291" y="452"/>
                    <a:pt x="161" y="452"/>
                    <a:pt x="81" y="372"/>
                  </a:cubicBezTo>
                  <a:cubicBezTo>
                    <a:pt x="0" y="291"/>
                    <a:pt x="0" y="161"/>
                    <a:pt x="81" y="81"/>
                  </a:cubicBezTo>
                  <a:cubicBezTo>
                    <a:pt x="161" y="0"/>
                    <a:pt x="291" y="0"/>
                    <a:pt x="372" y="81"/>
                  </a:cubicBezTo>
                  <a:cubicBezTo>
                    <a:pt x="452" y="161"/>
                    <a:pt x="452" y="291"/>
                    <a:pt x="372" y="37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128533" tIns="64268" rIns="128533" bIns="64268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33" dirty="0">
                <a:latin typeface="Noto Sans S Chinese Light" panose="020B0300000000000000" pitchFamily="34" charset="-122"/>
                <a:ea typeface="Noto Sans S Chinese Light" panose="020B03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40" name="Freeform 139"/>
            <p:cNvSpPr>
              <a:spLocks/>
            </p:cNvSpPr>
            <p:nvPr/>
          </p:nvSpPr>
          <p:spPr bwMode="auto">
            <a:xfrm>
              <a:off x="7198724" y="2353761"/>
              <a:ext cx="791681" cy="791680"/>
            </a:xfrm>
            <a:custGeom>
              <a:avLst/>
              <a:gdLst>
                <a:gd name="T0" fmla="*/ 372 w 452"/>
                <a:gd name="T1" fmla="*/ 372 h 452"/>
                <a:gd name="T2" fmla="*/ 80 w 452"/>
                <a:gd name="T3" fmla="*/ 372 h 452"/>
                <a:gd name="T4" fmla="*/ 80 w 452"/>
                <a:gd name="T5" fmla="*/ 81 h 452"/>
                <a:gd name="T6" fmla="*/ 372 w 452"/>
                <a:gd name="T7" fmla="*/ 81 h 452"/>
                <a:gd name="T8" fmla="*/ 372 w 452"/>
                <a:gd name="T9" fmla="*/ 372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2" h="452">
                  <a:moveTo>
                    <a:pt x="372" y="372"/>
                  </a:moveTo>
                  <a:cubicBezTo>
                    <a:pt x="291" y="452"/>
                    <a:pt x="161" y="452"/>
                    <a:pt x="80" y="372"/>
                  </a:cubicBezTo>
                  <a:cubicBezTo>
                    <a:pt x="0" y="291"/>
                    <a:pt x="0" y="161"/>
                    <a:pt x="80" y="81"/>
                  </a:cubicBezTo>
                  <a:cubicBezTo>
                    <a:pt x="161" y="0"/>
                    <a:pt x="291" y="0"/>
                    <a:pt x="372" y="81"/>
                  </a:cubicBezTo>
                  <a:cubicBezTo>
                    <a:pt x="452" y="161"/>
                    <a:pt x="452" y="291"/>
                    <a:pt x="372" y="37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128533" tIns="64268" rIns="128533" bIns="64268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33" dirty="0">
                <a:latin typeface="Noto Sans S Chinese Light" panose="020B0300000000000000" pitchFamily="34" charset="-122"/>
                <a:ea typeface="Noto Sans S Chinese Light" panose="020B03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41" name="Freeform 140"/>
            <p:cNvSpPr>
              <a:spLocks/>
            </p:cNvSpPr>
            <p:nvPr/>
          </p:nvSpPr>
          <p:spPr bwMode="auto">
            <a:xfrm>
              <a:off x="5720526" y="1742782"/>
              <a:ext cx="791681" cy="791680"/>
            </a:xfrm>
            <a:custGeom>
              <a:avLst/>
              <a:gdLst>
                <a:gd name="T0" fmla="*/ 372 w 452"/>
                <a:gd name="T1" fmla="*/ 371 h 452"/>
                <a:gd name="T2" fmla="*/ 80 w 452"/>
                <a:gd name="T3" fmla="*/ 371 h 452"/>
                <a:gd name="T4" fmla="*/ 80 w 452"/>
                <a:gd name="T5" fmla="*/ 80 h 452"/>
                <a:gd name="T6" fmla="*/ 372 w 452"/>
                <a:gd name="T7" fmla="*/ 80 h 452"/>
                <a:gd name="T8" fmla="*/ 372 w 452"/>
                <a:gd name="T9" fmla="*/ 371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2" h="452">
                  <a:moveTo>
                    <a:pt x="372" y="371"/>
                  </a:moveTo>
                  <a:cubicBezTo>
                    <a:pt x="291" y="452"/>
                    <a:pt x="161" y="452"/>
                    <a:pt x="80" y="371"/>
                  </a:cubicBezTo>
                  <a:cubicBezTo>
                    <a:pt x="0" y="291"/>
                    <a:pt x="0" y="160"/>
                    <a:pt x="80" y="80"/>
                  </a:cubicBezTo>
                  <a:cubicBezTo>
                    <a:pt x="161" y="0"/>
                    <a:pt x="291" y="0"/>
                    <a:pt x="372" y="80"/>
                  </a:cubicBezTo>
                  <a:cubicBezTo>
                    <a:pt x="452" y="160"/>
                    <a:pt x="452" y="291"/>
                    <a:pt x="372" y="37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/>
          </p:spPr>
          <p:txBody>
            <a:bodyPr vert="horz" wrap="square" lIns="128533" tIns="64268" rIns="128533" bIns="64268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33" dirty="0">
                <a:latin typeface="Noto Sans S Chinese Light" panose="020B0300000000000000" pitchFamily="34" charset="-122"/>
                <a:ea typeface="Noto Sans S Chinese Light" panose="020B03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42" name="Freeform 141"/>
            <p:cNvSpPr>
              <a:spLocks/>
            </p:cNvSpPr>
            <p:nvPr/>
          </p:nvSpPr>
          <p:spPr bwMode="auto">
            <a:xfrm>
              <a:off x="4242327" y="2353761"/>
              <a:ext cx="791681" cy="791680"/>
            </a:xfrm>
            <a:custGeom>
              <a:avLst/>
              <a:gdLst>
                <a:gd name="T0" fmla="*/ 372 w 452"/>
                <a:gd name="T1" fmla="*/ 372 h 452"/>
                <a:gd name="T2" fmla="*/ 80 w 452"/>
                <a:gd name="T3" fmla="*/ 372 h 452"/>
                <a:gd name="T4" fmla="*/ 80 w 452"/>
                <a:gd name="T5" fmla="*/ 81 h 452"/>
                <a:gd name="T6" fmla="*/ 372 w 452"/>
                <a:gd name="T7" fmla="*/ 81 h 452"/>
                <a:gd name="T8" fmla="*/ 372 w 452"/>
                <a:gd name="T9" fmla="*/ 372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2" h="452">
                  <a:moveTo>
                    <a:pt x="372" y="372"/>
                  </a:moveTo>
                  <a:cubicBezTo>
                    <a:pt x="291" y="452"/>
                    <a:pt x="161" y="452"/>
                    <a:pt x="80" y="372"/>
                  </a:cubicBezTo>
                  <a:cubicBezTo>
                    <a:pt x="0" y="291"/>
                    <a:pt x="0" y="161"/>
                    <a:pt x="80" y="81"/>
                  </a:cubicBezTo>
                  <a:cubicBezTo>
                    <a:pt x="161" y="0"/>
                    <a:pt x="291" y="0"/>
                    <a:pt x="372" y="81"/>
                  </a:cubicBezTo>
                  <a:cubicBezTo>
                    <a:pt x="452" y="161"/>
                    <a:pt x="452" y="291"/>
                    <a:pt x="372" y="37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/>
          </p:spPr>
          <p:txBody>
            <a:bodyPr vert="horz" wrap="square" lIns="128533" tIns="64268" rIns="128533" bIns="64268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33" dirty="0">
                <a:latin typeface="Noto Sans S Chinese Light" panose="020B0300000000000000" pitchFamily="34" charset="-122"/>
                <a:ea typeface="Noto Sans S Chinese Light" panose="020B03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43" name="Freeform 142"/>
            <p:cNvSpPr>
              <a:spLocks/>
            </p:cNvSpPr>
            <p:nvPr/>
          </p:nvSpPr>
          <p:spPr bwMode="auto">
            <a:xfrm>
              <a:off x="7811184" y="3832699"/>
              <a:ext cx="791681" cy="791680"/>
            </a:xfrm>
            <a:custGeom>
              <a:avLst/>
              <a:gdLst>
                <a:gd name="T0" fmla="*/ 371 w 452"/>
                <a:gd name="T1" fmla="*/ 372 h 452"/>
                <a:gd name="T2" fmla="*/ 80 w 452"/>
                <a:gd name="T3" fmla="*/ 372 h 452"/>
                <a:gd name="T4" fmla="*/ 80 w 452"/>
                <a:gd name="T5" fmla="*/ 81 h 452"/>
                <a:gd name="T6" fmla="*/ 371 w 452"/>
                <a:gd name="T7" fmla="*/ 81 h 452"/>
                <a:gd name="T8" fmla="*/ 371 w 452"/>
                <a:gd name="T9" fmla="*/ 372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2" h="452">
                  <a:moveTo>
                    <a:pt x="371" y="372"/>
                  </a:moveTo>
                  <a:cubicBezTo>
                    <a:pt x="291" y="452"/>
                    <a:pt x="161" y="452"/>
                    <a:pt x="80" y="372"/>
                  </a:cubicBezTo>
                  <a:cubicBezTo>
                    <a:pt x="0" y="291"/>
                    <a:pt x="0" y="161"/>
                    <a:pt x="80" y="81"/>
                  </a:cubicBezTo>
                  <a:cubicBezTo>
                    <a:pt x="161" y="0"/>
                    <a:pt x="291" y="0"/>
                    <a:pt x="371" y="81"/>
                  </a:cubicBezTo>
                  <a:cubicBezTo>
                    <a:pt x="452" y="161"/>
                    <a:pt x="452" y="291"/>
                    <a:pt x="371" y="37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/>
          </p:spPr>
          <p:txBody>
            <a:bodyPr vert="horz" wrap="square" lIns="128533" tIns="64268" rIns="128533" bIns="64268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33" dirty="0">
                <a:latin typeface="Noto Sans S Chinese Light" panose="020B0300000000000000" pitchFamily="34" charset="-122"/>
                <a:ea typeface="Noto Sans S Chinese Light" panose="020B03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44" name="Freeform 143"/>
            <p:cNvSpPr>
              <a:spLocks/>
            </p:cNvSpPr>
            <p:nvPr/>
          </p:nvSpPr>
          <p:spPr bwMode="auto">
            <a:xfrm>
              <a:off x="8086680" y="3042500"/>
              <a:ext cx="570247" cy="570987"/>
            </a:xfrm>
            <a:custGeom>
              <a:avLst/>
              <a:gdLst>
                <a:gd name="T0" fmla="*/ 268 w 326"/>
                <a:gd name="T1" fmla="*/ 268 h 326"/>
                <a:gd name="T2" fmla="*/ 58 w 326"/>
                <a:gd name="T3" fmla="*/ 268 h 326"/>
                <a:gd name="T4" fmla="*/ 58 w 326"/>
                <a:gd name="T5" fmla="*/ 58 h 326"/>
                <a:gd name="T6" fmla="*/ 268 w 326"/>
                <a:gd name="T7" fmla="*/ 58 h 326"/>
                <a:gd name="T8" fmla="*/ 268 w 326"/>
                <a:gd name="T9" fmla="*/ 268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6" h="326">
                  <a:moveTo>
                    <a:pt x="268" y="268"/>
                  </a:moveTo>
                  <a:cubicBezTo>
                    <a:pt x="210" y="326"/>
                    <a:pt x="116" y="326"/>
                    <a:pt x="58" y="268"/>
                  </a:cubicBezTo>
                  <a:cubicBezTo>
                    <a:pt x="0" y="210"/>
                    <a:pt x="0" y="116"/>
                    <a:pt x="58" y="58"/>
                  </a:cubicBezTo>
                  <a:cubicBezTo>
                    <a:pt x="116" y="0"/>
                    <a:pt x="210" y="0"/>
                    <a:pt x="268" y="58"/>
                  </a:cubicBezTo>
                  <a:cubicBezTo>
                    <a:pt x="326" y="116"/>
                    <a:pt x="326" y="210"/>
                    <a:pt x="268" y="268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/>
          </p:spPr>
          <p:txBody>
            <a:bodyPr vert="horz" wrap="square" lIns="128533" tIns="64268" rIns="128533" bIns="64268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33" dirty="0">
                <a:latin typeface="Noto Sans S Chinese Light" panose="020B0300000000000000" pitchFamily="34" charset="-122"/>
                <a:ea typeface="Noto Sans S Chinese Light" panose="020B03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45" name="Freeform 144"/>
            <p:cNvSpPr>
              <a:spLocks/>
            </p:cNvSpPr>
            <p:nvPr/>
          </p:nvSpPr>
          <p:spPr bwMode="auto">
            <a:xfrm>
              <a:off x="6757338" y="1733895"/>
              <a:ext cx="568766" cy="569506"/>
            </a:xfrm>
            <a:custGeom>
              <a:avLst/>
              <a:gdLst>
                <a:gd name="T0" fmla="*/ 268 w 325"/>
                <a:gd name="T1" fmla="*/ 268 h 325"/>
                <a:gd name="T2" fmla="*/ 58 w 325"/>
                <a:gd name="T3" fmla="*/ 268 h 325"/>
                <a:gd name="T4" fmla="*/ 58 w 325"/>
                <a:gd name="T5" fmla="*/ 58 h 325"/>
                <a:gd name="T6" fmla="*/ 268 w 325"/>
                <a:gd name="T7" fmla="*/ 58 h 325"/>
                <a:gd name="T8" fmla="*/ 268 w 325"/>
                <a:gd name="T9" fmla="*/ 268 h 3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5" h="325">
                  <a:moveTo>
                    <a:pt x="268" y="268"/>
                  </a:moveTo>
                  <a:cubicBezTo>
                    <a:pt x="210" y="325"/>
                    <a:pt x="116" y="325"/>
                    <a:pt x="58" y="268"/>
                  </a:cubicBezTo>
                  <a:cubicBezTo>
                    <a:pt x="0" y="210"/>
                    <a:pt x="0" y="116"/>
                    <a:pt x="58" y="58"/>
                  </a:cubicBezTo>
                  <a:cubicBezTo>
                    <a:pt x="116" y="0"/>
                    <a:pt x="210" y="0"/>
                    <a:pt x="268" y="58"/>
                  </a:cubicBezTo>
                  <a:cubicBezTo>
                    <a:pt x="325" y="116"/>
                    <a:pt x="325" y="210"/>
                    <a:pt x="268" y="26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128533" tIns="64268" rIns="128533" bIns="64268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33" dirty="0">
                <a:latin typeface="Noto Sans S Chinese Light" panose="020B0300000000000000" pitchFamily="34" charset="-122"/>
                <a:ea typeface="Noto Sans S Chinese Light" panose="020B03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46" name="Freeform 145"/>
            <p:cNvSpPr>
              <a:spLocks/>
            </p:cNvSpPr>
            <p:nvPr/>
          </p:nvSpPr>
          <p:spPr bwMode="auto">
            <a:xfrm>
              <a:off x="4890335" y="1723527"/>
              <a:ext cx="568766" cy="570987"/>
            </a:xfrm>
            <a:custGeom>
              <a:avLst/>
              <a:gdLst>
                <a:gd name="T0" fmla="*/ 267 w 325"/>
                <a:gd name="T1" fmla="*/ 268 h 326"/>
                <a:gd name="T2" fmla="*/ 57 w 325"/>
                <a:gd name="T3" fmla="*/ 268 h 326"/>
                <a:gd name="T4" fmla="*/ 57 w 325"/>
                <a:gd name="T5" fmla="*/ 58 h 326"/>
                <a:gd name="T6" fmla="*/ 267 w 325"/>
                <a:gd name="T7" fmla="*/ 58 h 326"/>
                <a:gd name="T8" fmla="*/ 267 w 325"/>
                <a:gd name="T9" fmla="*/ 268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5" h="326">
                  <a:moveTo>
                    <a:pt x="267" y="268"/>
                  </a:moveTo>
                  <a:cubicBezTo>
                    <a:pt x="209" y="326"/>
                    <a:pt x="115" y="326"/>
                    <a:pt x="57" y="268"/>
                  </a:cubicBezTo>
                  <a:cubicBezTo>
                    <a:pt x="0" y="210"/>
                    <a:pt x="0" y="116"/>
                    <a:pt x="57" y="58"/>
                  </a:cubicBezTo>
                  <a:cubicBezTo>
                    <a:pt x="115" y="0"/>
                    <a:pt x="209" y="0"/>
                    <a:pt x="267" y="58"/>
                  </a:cubicBezTo>
                  <a:cubicBezTo>
                    <a:pt x="325" y="116"/>
                    <a:pt x="325" y="210"/>
                    <a:pt x="267" y="26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/>
          </p:spPr>
          <p:txBody>
            <a:bodyPr vert="horz" wrap="square" lIns="128533" tIns="64268" rIns="128533" bIns="64268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33" dirty="0">
                <a:latin typeface="Noto Sans S Chinese Light" panose="020B0300000000000000" pitchFamily="34" charset="-122"/>
                <a:ea typeface="Noto Sans S Chinese Light" panose="020B03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47" name="Freeform 146"/>
            <p:cNvSpPr>
              <a:spLocks/>
            </p:cNvSpPr>
            <p:nvPr/>
          </p:nvSpPr>
          <p:spPr bwMode="auto">
            <a:xfrm>
              <a:off x="3534332" y="3009174"/>
              <a:ext cx="569506" cy="569506"/>
            </a:xfrm>
            <a:custGeom>
              <a:avLst/>
              <a:gdLst>
                <a:gd name="T0" fmla="*/ 267 w 325"/>
                <a:gd name="T1" fmla="*/ 267 h 325"/>
                <a:gd name="T2" fmla="*/ 58 w 325"/>
                <a:gd name="T3" fmla="*/ 267 h 325"/>
                <a:gd name="T4" fmla="*/ 58 w 325"/>
                <a:gd name="T5" fmla="*/ 58 h 325"/>
                <a:gd name="T6" fmla="*/ 267 w 325"/>
                <a:gd name="T7" fmla="*/ 58 h 325"/>
                <a:gd name="T8" fmla="*/ 267 w 325"/>
                <a:gd name="T9" fmla="*/ 267 h 3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5" h="325">
                  <a:moveTo>
                    <a:pt x="267" y="267"/>
                  </a:moveTo>
                  <a:cubicBezTo>
                    <a:pt x="210" y="325"/>
                    <a:pt x="116" y="325"/>
                    <a:pt x="58" y="267"/>
                  </a:cubicBezTo>
                  <a:cubicBezTo>
                    <a:pt x="0" y="209"/>
                    <a:pt x="0" y="116"/>
                    <a:pt x="58" y="58"/>
                  </a:cubicBezTo>
                  <a:cubicBezTo>
                    <a:pt x="116" y="0"/>
                    <a:pt x="210" y="0"/>
                    <a:pt x="267" y="58"/>
                  </a:cubicBezTo>
                  <a:cubicBezTo>
                    <a:pt x="325" y="116"/>
                    <a:pt x="325" y="209"/>
                    <a:pt x="267" y="267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128533" tIns="64268" rIns="128533" bIns="64268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33" dirty="0">
                <a:latin typeface="Noto Sans S Chinese Light" panose="020B0300000000000000" pitchFamily="34" charset="-122"/>
                <a:ea typeface="Noto Sans S Chinese Light" panose="020B03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48" name="Freeform 147"/>
            <p:cNvSpPr>
              <a:spLocks noEditPoints="1"/>
            </p:cNvSpPr>
            <p:nvPr/>
          </p:nvSpPr>
          <p:spPr bwMode="auto">
            <a:xfrm>
              <a:off x="4513433" y="2573503"/>
              <a:ext cx="249468" cy="345530"/>
            </a:xfrm>
            <a:custGeom>
              <a:avLst/>
              <a:gdLst>
                <a:gd name="T0" fmla="*/ 62 w 81"/>
                <a:gd name="T1" fmla="*/ 37 h 112"/>
                <a:gd name="T2" fmla="*/ 74 w 81"/>
                <a:gd name="T3" fmla="*/ 36 h 112"/>
                <a:gd name="T4" fmla="*/ 69 w 81"/>
                <a:gd name="T5" fmla="*/ 43 h 112"/>
                <a:gd name="T6" fmla="*/ 69 w 81"/>
                <a:gd name="T7" fmla="*/ 100 h 112"/>
                <a:gd name="T8" fmla="*/ 12 w 81"/>
                <a:gd name="T9" fmla="*/ 100 h 112"/>
                <a:gd name="T10" fmla="*/ 12 w 81"/>
                <a:gd name="T11" fmla="*/ 43 h 112"/>
                <a:gd name="T12" fmla="*/ 36 w 81"/>
                <a:gd name="T13" fmla="*/ 27 h 112"/>
                <a:gd name="T14" fmla="*/ 29 w 81"/>
                <a:gd name="T15" fmla="*/ 21 h 112"/>
                <a:gd name="T16" fmla="*/ 22 w 81"/>
                <a:gd name="T17" fmla="*/ 12 h 112"/>
                <a:gd name="T18" fmla="*/ 41 w 81"/>
                <a:gd name="T19" fmla="*/ 0 h 112"/>
                <a:gd name="T20" fmla="*/ 59 w 81"/>
                <a:gd name="T21" fmla="*/ 12 h 112"/>
                <a:gd name="T22" fmla="*/ 52 w 81"/>
                <a:gd name="T23" fmla="*/ 21 h 112"/>
                <a:gd name="T24" fmla="*/ 45 w 81"/>
                <a:gd name="T25" fmla="*/ 27 h 112"/>
                <a:gd name="T26" fmla="*/ 29 w 81"/>
                <a:gd name="T27" fmla="*/ 15 h 112"/>
                <a:gd name="T28" fmla="*/ 52 w 81"/>
                <a:gd name="T29" fmla="*/ 14 h 112"/>
                <a:gd name="T30" fmla="*/ 53 w 81"/>
                <a:gd name="T31" fmla="*/ 12 h 112"/>
                <a:gd name="T32" fmla="*/ 41 w 81"/>
                <a:gd name="T33" fmla="*/ 5 h 112"/>
                <a:gd name="T34" fmla="*/ 28 w 81"/>
                <a:gd name="T35" fmla="*/ 12 h 112"/>
                <a:gd name="T36" fmla="*/ 20 w 81"/>
                <a:gd name="T37" fmla="*/ 53 h 112"/>
                <a:gd name="T38" fmla="*/ 27 w 81"/>
                <a:gd name="T39" fmla="*/ 56 h 112"/>
                <a:gd name="T40" fmla="*/ 20 w 81"/>
                <a:gd name="T41" fmla="*/ 53 h 112"/>
                <a:gd name="T42" fmla="*/ 27 w 81"/>
                <a:gd name="T43" fmla="*/ 87 h 112"/>
                <a:gd name="T44" fmla="*/ 20 w 81"/>
                <a:gd name="T45" fmla="*/ 90 h 112"/>
                <a:gd name="T46" fmla="*/ 61 w 81"/>
                <a:gd name="T47" fmla="*/ 90 h 112"/>
                <a:gd name="T48" fmla="*/ 54 w 81"/>
                <a:gd name="T49" fmla="*/ 87 h 112"/>
                <a:gd name="T50" fmla="*/ 61 w 81"/>
                <a:gd name="T51" fmla="*/ 90 h 112"/>
                <a:gd name="T52" fmla="*/ 61 w 81"/>
                <a:gd name="T53" fmla="*/ 70 h 112"/>
                <a:gd name="T54" fmla="*/ 68 w 81"/>
                <a:gd name="T55" fmla="*/ 73 h 112"/>
                <a:gd name="T56" fmla="*/ 42 w 81"/>
                <a:gd name="T57" fmla="*/ 99 h 112"/>
                <a:gd name="T58" fmla="*/ 39 w 81"/>
                <a:gd name="T59" fmla="*/ 92 h 112"/>
                <a:gd name="T60" fmla="*/ 42 w 81"/>
                <a:gd name="T61" fmla="*/ 99 h 112"/>
                <a:gd name="T62" fmla="*/ 20 w 81"/>
                <a:gd name="T63" fmla="*/ 73 h 112"/>
                <a:gd name="T64" fmla="*/ 13 w 81"/>
                <a:gd name="T65" fmla="*/ 70 h 112"/>
                <a:gd name="T66" fmla="*/ 39 w 81"/>
                <a:gd name="T67" fmla="*/ 44 h 112"/>
                <a:gd name="T68" fmla="*/ 42 w 81"/>
                <a:gd name="T69" fmla="*/ 51 h 112"/>
                <a:gd name="T70" fmla="*/ 39 w 81"/>
                <a:gd name="T71" fmla="*/ 44 h 112"/>
                <a:gd name="T72" fmla="*/ 45 w 81"/>
                <a:gd name="T73" fmla="*/ 68 h 112"/>
                <a:gd name="T74" fmla="*/ 54 w 81"/>
                <a:gd name="T75" fmla="*/ 49 h 112"/>
                <a:gd name="T76" fmla="*/ 38 w 81"/>
                <a:gd name="T77" fmla="*/ 67 h 112"/>
                <a:gd name="T78" fmla="*/ 43 w 81"/>
                <a:gd name="T79" fmla="*/ 78 h 112"/>
                <a:gd name="T80" fmla="*/ 58 w 81"/>
                <a:gd name="T81" fmla="*/ 82 h 112"/>
                <a:gd name="T82" fmla="*/ 46 w 81"/>
                <a:gd name="T83" fmla="*/ 73 h 112"/>
                <a:gd name="T84" fmla="*/ 61 w 81"/>
                <a:gd name="T85" fmla="*/ 51 h 112"/>
                <a:gd name="T86" fmla="*/ 20 w 81"/>
                <a:gd name="T87" fmla="*/ 51 h 112"/>
                <a:gd name="T88" fmla="*/ 20 w 81"/>
                <a:gd name="T89" fmla="*/ 92 h 112"/>
                <a:gd name="T90" fmla="*/ 61 w 81"/>
                <a:gd name="T91" fmla="*/ 92 h 112"/>
                <a:gd name="T92" fmla="*/ 61 w 81"/>
                <a:gd name="T93" fmla="*/ 51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81" h="112">
                  <a:moveTo>
                    <a:pt x="45" y="31"/>
                  </a:moveTo>
                  <a:cubicBezTo>
                    <a:pt x="51" y="32"/>
                    <a:pt x="57" y="34"/>
                    <a:pt x="62" y="37"/>
                  </a:cubicBezTo>
                  <a:cubicBezTo>
                    <a:pt x="68" y="31"/>
                    <a:pt x="68" y="31"/>
                    <a:pt x="68" y="31"/>
                  </a:cubicBezTo>
                  <a:cubicBezTo>
                    <a:pt x="74" y="36"/>
                    <a:pt x="74" y="36"/>
                    <a:pt x="74" y="36"/>
                  </a:cubicBezTo>
                  <a:cubicBezTo>
                    <a:pt x="69" y="42"/>
                    <a:pt x="69" y="42"/>
                    <a:pt x="69" y="42"/>
                  </a:cubicBezTo>
                  <a:cubicBezTo>
                    <a:pt x="69" y="43"/>
                    <a:pt x="69" y="43"/>
                    <a:pt x="69" y="43"/>
                  </a:cubicBezTo>
                  <a:cubicBezTo>
                    <a:pt x="77" y="50"/>
                    <a:pt x="81" y="60"/>
                    <a:pt x="81" y="72"/>
                  </a:cubicBezTo>
                  <a:cubicBezTo>
                    <a:pt x="81" y="83"/>
                    <a:pt x="77" y="93"/>
                    <a:pt x="69" y="100"/>
                  </a:cubicBezTo>
                  <a:cubicBezTo>
                    <a:pt x="62" y="108"/>
                    <a:pt x="52" y="112"/>
                    <a:pt x="41" y="112"/>
                  </a:cubicBezTo>
                  <a:cubicBezTo>
                    <a:pt x="29" y="112"/>
                    <a:pt x="19" y="108"/>
                    <a:pt x="12" y="100"/>
                  </a:cubicBezTo>
                  <a:cubicBezTo>
                    <a:pt x="5" y="93"/>
                    <a:pt x="0" y="83"/>
                    <a:pt x="0" y="72"/>
                  </a:cubicBezTo>
                  <a:cubicBezTo>
                    <a:pt x="0" y="60"/>
                    <a:pt x="5" y="50"/>
                    <a:pt x="12" y="43"/>
                  </a:cubicBezTo>
                  <a:cubicBezTo>
                    <a:pt x="18" y="37"/>
                    <a:pt x="27" y="32"/>
                    <a:pt x="36" y="31"/>
                  </a:cubicBezTo>
                  <a:cubicBezTo>
                    <a:pt x="36" y="27"/>
                    <a:pt x="36" y="27"/>
                    <a:pt x="36" y="27"/>
                  </a:cubicBezTo>
                  <a:cubicBezTo>
                    <a:pt x="29" y="27"/>
                    <a:pt x="29" y="27"/>
                    <a:pt x="29" y="27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29" y="21"/>
                    <a:pt x="29" y="21"/>
                    <a:pt x="28" y="21"/>
                  </a:cubicBezTo>
                  <a:cubicBezTo>
                    <a:pt x="25" y="19"/>
                    <a:pt x="22" y="15"/>
                    <a:pt x="22" y="12"/>
                  </a:cubicBezTo>
                  <a:cubicBezTo>
                    <a:pt x="22" y="8"/>
                    <a:pt x="25" y="5"/>
                    <a:pt x="28" y="3"/>
                  </a:cubicBezTo>
                  <a:cubicBezTo>
                    <a:pt x="32" y="1"/>
                    <a:pt x="36" y="0"/>
                    <a:pt x="41" y="0"/>
                  </a:cubicBezTo>
                  <a:cubicBezTo>
                    <a:pt x="45" y="0"/>
                    <a:pt x="50" y="1"/>
                    <a:pt x="53" y="3"/>
                  </a:cubicBezTo>
                  <a:cubicBezTo>
                    <a:pt x="57" y="5"/>
                    <a:pt x="59" y="8"/>
                    <a:pt x="59" y="12"/>
                  </a:cubicBezTo>
                  <a:cubicBezTo>
                    <a:pt x="59" y="15"/>
                    <a:pt x="57" y="19"/>
                    <a:pt x="53" y="21"/>
                  </a:cubicBezTo>
                  <a:cubicBezTo>
                    <a:pt x="53" y="21"/>
                    <a:pt x="52" y="21"/>
                    <a:pt x="52" y="21"/>
                  </a:cubicBezTo>
                  <a:cubicBezTo>
                    <a:pt x="52" y="27"/>
                    <a:pt x="52" y="27"/>
                    <a:pt x="52" y="27"/>
                  </a:cubicBezTo>
                  <a:cubicBezTo>
                    <a:pt x="45" y="27"/>
                    <a:pt x="45" y="27"/>
                    <a:pt x="45" y="27"/>
                  </a:cubicBezTo>
                  <a:cubicBezTo>
                    <a:pt x="45" y="31"/>
                    <a:pt x="45" y="31"/>
                    <a:pt x="45" y="31"/>
                  </a:cubicBezTo>
                  <a:close/>
                  <a:moveTo>
                    <a:pt x="29" y="15"/>
                  </a:moveTo>
                  <a:cubicBezTo>
                    <a:pt x="29" y="14"/>
                    <a:pt x="29" y="14"/>
                    <a:pt x="29" y="14"/>
                  </a:cubicBezTo>
                  <a:cubicBezTo>
                    <a:pt x="52" y="14"/>
                    <a:pt x="52" y="14"/>
                    <a:pt x="52" y="14"/>
                  </a:cubicBezTo>
                  <a:cubicBezTo>
                    <a:pt x="52" y="15"/>
                    <a:pt x="52" y="15"/>
                    <a:pt x="52" y="15"/>
                  </a:cubicBezTo>
                  <a:cubicBezTo>
                    <a:pt x="53" y="14"/>
                    <a:pt x="53" y="13"/>
                    <a:pt x="53" y="12"/>
                  </a:cubicBezTo>
                  <a:cubicBezTo>
                    <a:pt x="53" y="10"/>
                    <a:pt x="52" y="9"/>
                    <a:pt x="50" y="8"/>
                  </a:cubicBezTo>
                  <a:cubicBezTo>
                    <a:pt x="48" y="6"/>
                    <a:pt x="44" y="5"/>
                    <a:pt x="41" y="5"/>
                  </a:cubicBezTo>
                  <a:cubicBezTo>
                    <a:pt x="37" y="5"/>
                    <a:pt x="33" y="6"/>
                    <a:pt x="31" y="8"/>
                  </a:cubicBezTo>
                  <a:cubicBezTo>
                    <a:pt x="29" y="9"/>
                    <a:pt x="28" y="10"/>
                    <a:pt x="28" y="12"/>
                  </a:cubicBezTo>
                  <a:cubicBezTo>
                    <a:pt x="28" y="13"/>
                    <a:pt x="28" y="14"/>
                    <a:pt x="29" y="15"/>
                  </a:cubicBezTo>
                  <a:close/>
                  <a:moveTo>
                    <a:pt x="20" y="53"/>
                  </a:moveTo>
                  <a:cubicBezTo>
                    <a:pt x="25" y="58"/>
                    <a:pt x="25" y="58"/>
                    <a:pt x="25" y="58"/>
                  </a:cubicBezTo>
                  <a:cubicBezTo>
                    <a:pt x="27" y="56"/>
                    <a:pt x="27" y="56"/>
                    <a:pt x="27" y="56"/>
                  </a:cubicBezTo>
                  <a:cubicBezTo>
                    <a:pt x="22" y="51"/>
                    <a:pt x="22" y="51"/>
                    <a:pt x="22" y="51"/>
                  </a:cubicBezTo>
                  <a:cubicBezTo>
                    <a:pt x="20" y="53"/>
                    <a:pt x="20" y="53"/>
                    <a:pt x="20" y="53"/>
                  </a:cubicBezTo>
                  <a:close/>
                  <a:moveTo>
                    <a:pt x="22" y="92"/>
                  </a:moveTo>
                  <a:cubicBezTo>
                    <a:pt x="27" y="87"/>
                    <a:pt x="27" y="87"/>
                    <a:pt x="27" y="87"/>
                  </a:cubicBezTo>
                  <a:cubicBezTo>
                    <a:pt x="25" y="85"/>
                    <a:pt x="25" y="85"/>
                    <a:pt x="25" y="85"/>
                  </a:cubicBezTo>
                  <a:cubicBezTo>
                    <a:pt x="20" y="90"/>
                    <a:pt x="20" y="90"/>
                    <a:pt x="20" y="90"/>
                  </a:cubicBezTo>
                  <a:cubicBezTo>
                    <a:pt x="22" y="92"/>
                    <a:pt x="22" y="92"/>
                    <a:pt x="22" y="92"/>
                  </a:cubicBezTo>
                  <a:close/>
                  <a:moveTo>
                    <a:pt x="61" y="90"/>
                  </a:moveTo>
                  <a:cubicBezTo>
                    <a:pt x="56" y="85"/>
                    <a:pt x="56" y="85"/>
                    <a:pt x="56" y="85"/>
                  </a:cubicBezTo>
                  <a:cubicBezTo>
                    <a:pt x="54" y="87"/>
                    <a:pt x="54" y="87"/>
                    <a:pt x="54" y="87"/>
                  </a:cubicBezTo>
                  <a:cubicBezTo>
                    <a:pt x="59" y="92"/>
                    <a:pt x="59" y="92"/>
                    <a:pt x="59" y="92"/>
                  </a:cubicBezTo>
                  <a:cubicBezTo>
                    <a:pt x="61" y="90"/>
                    <a:pt x="61" y="90"/>
                    <a:pt x="61" y="90"/>
                  </a:cubicBezTo>
                  <a:close/>
                  <a:moveTo>
                    <a:pt x="68" y="70"/>
                  </a:moveTo>
                  <a:cubicBezTo>
                    <a:pt x="61" y="70"/>
                    <a:pt x="61" y="70"/>
                    <a:pt x="61" y="70"/>
                  </a:cubicBezTo>
                  <a:cubicBezTo>
                    <a:pt x="61" y="73"/>
                    <a:pt x="61" y="73"/>
                    <a:pt x="61" y="73"/>
                  </a:cubicBezTo>
                  <a:cubicBezTo>
                    <a:pt x="68" y="73"/>
                    <a:pt x="68" y="73"/>
                    <a:pt x="68" y="73"/>
                  </a:cubicBezTo>
                  <a:cubicBezTo>
                    <a:pt x="68" y="70"/>
                    <a:pt x="68" y="70"/>
                    <a:pt x="68" y="70"/>
                  </a:cubicBezTo>
                  <a:close/>
                  <a:moveTo>
                    <a:pt x="42" y="99"/>
                  </a:moveTo>
                  <a:cubicBezTo>
                    <a:pt x="42" y="92"/>
                    <a:pt x="42" y="92"/>
                    <a:pt x="42" y="92"/>
                  </a:cubicBezTo>
                  <a:cubicBezTo>
                    <a:pt x="39" y="92"/>
                    <a:pt x="39" y="92"/>
                    <a:pt x="39" y="92"/>
                  </a:cubicBezTo>
                  <a:cubicBezTo>
                    <a:pt x="39" y="99"/>
                    <a:pt x="39" y="99"/>
                    <a:pt x="39" y="99"/>
                  </a:cubicBezTo>
                  <a:cubicBezTo>
                    <a:pt x="42" y="99"/>
                    <a:pt x="42" y="99"/>
                    <a:pt x="42" y="99"/>
                  </a:cubicBezTo>
                  <a:close/>
                  <a:moveTo>
                    <a:pt x="13" y="73"/>
                  </a:moveTo>
                  <a:cubicBezTo>
                    <a:pt x="20" y="73"/>
                    <a:pt x="20" y="73"/>
                    <a:pt x="20" y="73"/>
                  </a:cubicBezTo>
                  <a:cubicBezTo>
                    <a:pt x="20" y="70"/>
                    <a:pt x="20" y="70"/>
                    <a:pt x="20" y="70"/>
                  </a:cubicBezTo>
                  <a:cubicBezTo>
                    <a:pt x="13" y="70"/>
                    <a:pt x="13" y="70"/>
                    <a:pt x="13" y="70"/>
                  </a:cubicBezTo>
                  <a:cubicBezTo>
                    <a:pt x="13" y="73"/>
                    <a:pt x="13" y="73"/>
                    <a:pt x="13" y="73"/>
                  </a:cubicBezTo>
                  <a:close/>
                  <a:moveTo>
                    <a:pt x="39" y="44"/>
                  </a:moveTo>
                  <a:cubicBezTo>
                    <a:pt x="39" y="51"/>
                    <a:pt x="39" y="51"/>
                    <a:pt x="39" y="51"/>
                  </a:cubicBezTo>
                  <a:cubicBezTo>
                    <a:pt x="42" y="51"/>
                    <a:pt x="42" y="51"/>
                    <a:pt x="42" y="51"/>
                  </a:cubicBezTo>
                  <a:cubicBezTo>
                    <a:pt x="42" y="44"/>
                    <a:pt x="42" y="44"/>
                    <a:pt x="42" y="44"/>
                  </a:cubicBezTo>
                  <a:cubicBezTo>
                    <a:pt x="39" y="44"/>
                    <a:pt x="39" y="44"/>
                    <a:pt x="39" y="44"/>
                  </a:cubicBezTo>
                  <a:close/>
                  <a:moveTo>
                    <a:pt x="46" y="70"/>
                  </a:moveTo>
                  <a:cubicBezTo>
                    <a:pt x="45" y="69"/>
                    <a:pt x="45" y="69"/>
                    <a:pt x="45" y="68"/>
                  </a:cubicBezTo>
                  <a:cubicBezTo>
                    <a:pt x="49" y="63"/>
                    <a:pt x="53" y="57"/>
                    <a:pt x="57" y="51"/>
                  </a:cubicBezTo>
                  <a:cubicBezTo>
                    <a:pt x="56" y="50"/>
                    <a:pt x="55" y="49"/>
                    <a:pt x="54" y="49"/>
                  </a:cubicBezTo>
                  <a:cubicBezTo>
                    <a:pt x="49" y="54"/>
                    <a:pt x="45" y="60"/>
                    <a:pt x="41" y="67"/>
                  </a:cubicBezTo>
                  <a:cubicBezTo>
                    <a:pt x="40" y="66"/>
                    <a:pt x="39" y="66"/>
                    <a:pt x="38" y="67"/>
                  </a:cubicBezTo>
                  <a:cubicBezTo>
                    <a:pt x="35" y="68"/>
                    <a:pt x="33" y="72"/>
                    <a:pt x="35" y="75"/>
                  </a:cubicBezTo>
                  <a:cubicBezTo>
                    <a:pt x="36" y="78"/>
                    <a:pt x="40" y="79"/>
                    <a:pt x="43" y="78"/>
                  </a:cubicBezTo>
                  <a:cubicBezTo>
                    <a:pt x="43" y="78"/>
                    <a:pt x="43" y="77"/>
                    <a:pt x="44" y="77"/>
                  </a:cubicBezTo>
                  <a:cubicBezTo>
                    <a:pt x="48" y="79"/>
                    <a:pt x="53" y="81"/>
                    <a:pt x="58" y="82"/>
                  </a:cubicBezTo>
                  <a:cubicBezTo>
                    <a:pt x="58" y="80"/>
                    <a:pt x="59" y="79"/>
                    <a:pt x="59" y="78"/>
                  </a:cubicBezTo>
                  <a:cubicBezTo>
                    <a:pt x="55" y="76"/>
                    <a:pt x="51" y="74"/>
                    <a:pt x="46" y="73"/>
                  </a:cubicBezTo>
                  <a:cubicBezTo>
                    <a:pt x="46" y="72"/>
                    <a:pt x="46" y="71"/>
                    <a:pt x="46" y="70"/>
                  </a:cubicBezTo>
                  <a:close/>
                  <a:moveTo>
                    <a:pt x="61" y="51"/>
                  </a:moveTo>
                  <a:cubicBezTo>
                    <a:pt x="56" y="45"/>
                    <a:pt x="49" y="42"/>
                    <a:pt x="41" y="42"/>
                  </a:cubicBezTo>
                  <a:cubicBezTo>
                    <a:pt x="32" y="42"/>
                    <a:pt x="25" y="45"/>
                    <a:pt x="20" y="51"/>
                  </a:cubicBezTo>
                  <a:cubicBezTo>
                    <a:pt x="14" y="56"/>
                    <a:pt x="11" y="63"/>
                    <a:pt x="11" y="72"/>
                  </a:cubicBezTo>
                  <a:cubicBezTo>
                    <a:pt x="11" y="80"/>
                    <a:pt x="14" y="87"/>
                    <a:pt x="20" y="92"/>
                  </a:cubicBezTo>
                  <a:cubicBezTo>
                    <a:pt x="25" y="98"/>
                    <a:pt x="32" y="101"/>
                    <a:pt x="41" y="101"/>
                  </a:cubicBezTo>
                  <a:cubicBezTo>
                    <a:pt x="49" y="101"/>
                    <a:pt x="56" y="98"/>
                    <a:pt x="61" y="92"/>
                  </a:cubicBezTo>
                  <a:cubicBezTo>
                    <a:pt x="67" y="87"/>
                    <a:pt x="70" y="80"/>
                    <a:pt x="70" y="72"/>
                  </a:cubicBezTo>
                  <a:cubicBezTo>
                    <a:pt x="70" y="63"/>
                    <a:pt x="67" y="56"/>
                    <a:pt x="61" y="5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/>
          </p:spPr>
          <p:txBody>
            <a:bodyPr vert="horz" wrap="square" lIns="128533" tIns="64268" rIns="128533" bIns="64268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</a:pPr>
              <a:endParaRPr lang="zh-CN" altLang="en-US" sz="933" dirty="0">
                <a:solidFill>
                  <a:prstClr val="black"/>
                </a:solidFill>
                <a:latin typeface="Noto Sans S Chinese Light" panose="020B0300000000000000" pitchFamily="34" charset="-122"/>
                <a:ea typeface="Noto Sans S Chinese Light" panose="020B03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49" name="Freeform 148"/>
            <p:cNvSpPr>
              <a:spLocks noEditPoints="1"/>
            </p:cNvSpPr>
            <p:nvPr/>
          </p:nvSpPr>
          <p:spPr bwMode="auto">
            <a:xfrm>
              <a:off x="8088833" y="4114063"/>
              <a:ext cx="237999" cy="265241"/>
            </a:xfrm>
            <a:custGeom>
              <a:avLst/>
              <a:gdLst>
                <a:gd name="T0" fmla="*/ 13 w 77"/>
                <a:gd name="T1" fmla="*/ 8 h 86"/>
                <a:gd name="T2" fmla="*/ 38 w 77"/>
                <a:gd name="T3" fmla="*/ 1 h 86"/>
                <a:gd name="T4" fmla="*/ 59 w 77"/>
                <a:gd name="T5" fmla="*/ 13 h 86"/>
                <a:gd name="T6" fmla="*/ 66 w 77"/>
                <a:gd name="T7" fmla="*/ 38 h 86"/>
                <a:gd name="T8" fmla="*/ 58 w 77"/>
                <a:gd name="T9" fmla="*/ 55 h 86"/>
                <a:gd name="T10" fmla="*/ 64 w 77"/>
                <a:gd name="T11" fmla="*/ 59 h 86"/>
                <a:gd name="T12" fmla="*/ 74 w 77"/>
                <a:gd name="T13" fmla="*/ 72 h 86"/>
                <a:gd name="T14" fmla="*/ 73 w 77"/>
                <a:gd name="T15" fmla="*/ 84 h 86"/>
                <a:gd name="T16" fmla="*/ 73 w 77"/>
                <a:gd name="T17" fmla="*/ 84 h 86"/>
                <a:gd name="T18" fmla="*/ 62 w 77"/>
                <a:gd name="T19" fmla="*/ 82 h 86"/>
                <a:gd name="T20" fmla="*/ 51 w 77"/>
                <a:gd name="T21" fmla="*/ 68 h 86"/>
                <a:gd name="T22" fmla="*/ 49 w 77"/>
                <a:gd name="T23" fmla="*/ 63 h 86"/>
                <a:gd name="T24" fmla="*/ 30 w 77"/>
                <a:gd name="T25" fmla="*/ 66 h 86"/>
                <a:gd name="T26" fmla="*/ 8 w 77"/>
                <a:gd name="T27" fmla="*/ 54 h 86"/>
                <a:gd name="T28" fmla="*/ 1 w 77"/>
                <a:gd name="T29" fmla="*/ 30 h 86"/>
                <a:gd name="T30" fmla="*/ 13 w 77"/>
                <a:gd name="T31" fmla="*/ 8 h 86"/>
                <a:gd name="T32" fmla="*/ 30 w 77"/>
                <a:gd name="T33" fmla="*/ 49 h 86"/>
                <a:gd name="T34" fmla="*/ 38 w 77"/>
                <a:gd name="T35" fmla="*/ 49 h 86"/>
                <a:gd name="T36" fmla="*/ 38 w 77"/>
                <a:gd name="T37" fmla="*/ 40 h 86"/>
                <a:gd name="T38" fmla="*/ 47 w 77"/>
                <a:gd name="T39" fmla="*/ 40 h 86"/>
                <a:gd name="T40" fmla="*/ 47 w 77"/>
                <a:gd name="T41" fmla="*/ 32 h 86"/>
                <a:gd name="T42" fmla="*/ 38 w 77"/>
                <a:gd name="T43" fmla="*/ 32 h 86"/>
                <a:gd name="T44" fmla="*/ 38 w 77"/>
                <a:gd name="T45" fmla="*/ 23 h 86"/>
                <a:gd name="T46" fmla="*/ 30 w 77"/>
                <a:gd name="T47" fmla="*/ 23 h 86"/>
                <a:gd name="T48" fmla="*/ 30 w 77"/>
                <a:gd name="T49" fmla="*/ 32 h 86"/>
                <a:gd name="T50" fmla="*/ 21 w 77"/>
                <a:gd name="T51" fmla="*/ 32 h 86"/>
                <a:gd name="T52" fmla="*/ 21 w 77"/>
                <a:gd name="T53" fmla="*/ 40 h 86"/>
                <a:gd name="T54" fmla="*/ 30 w 77"/>
                <a:gd name="T55" fmla="*/ 40 h 86"/>
                <a:gd name="T56" fmla="*/ 30 w 77"/>
                <a:gd name="T57" fmla="*/ 49 h 86"/>
                <a:gd name="T58" fmla="*/ 18 w 77"/>
                <a:gd name="T59" fmla="*/ 36 h 86"/>
                <a:gd name="T60" fmla="*/ 43 w 77"/>
                <a:gd name="T61" fmla="*/ 19 h 86"/>
                <a:gd name="T62" fmla="*/ 18 w 77"/>
                <a:gd name="T63" fmla="*/ 36 h 86"/>
                <a:gd name="T64" fmla="*/ 36 w 77"/>
                <a:gd name="T65" fmla="*/ 12 h 86"/>
                <a:gd name="T66" fmla="*/ 20 w 77"/>
                <a:gd name="T67" fmla="*/ 16 h 86"/>
                <a:gd name="T68" fmla="*/ 12 w 77"/>
                <a:gd name="T69" fmla="*/ 31 h 86"/>
                <a:gd name="T70" fmla="*/ 16 w 77"/>
                <a:gd name="T71" fmla="*/ 47 h 86"/>
                <a:gd name="T72" fmla="*/ 31 w 77"/>
                <a:gd name="T73" fmla="*/ 55 h 86"/>
                <a:gd name="T74" fmla="*/ 47 w 77"/>
                <a:gd name="T75" fmla="*/ 51 h 86"/>
                <a:gd name="T76" fmla="*/ 55 w 77"/>
                <a:gd name="T77" fmla="*/ 36 h 86"/>
                <a:gd name="T78" fmla="*/ 51 w 77"/>
                <a:gd name="T79" fmla="*/ 20 h 86"/>
                <a:gd name="T80" fmla="*/ 36 w 77"/>
                <a:gd name="T81" fmla="*/ 12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77" h="86">
                  <a:moveTo>
                    <a:pt x="13" y="8"/>
                  </a:moveTo>
                  <a:cubicBezTo>
                    <a:pt x="20" y="2"/>
                    <a:pt x="29" y="0"/>
                    <a:pt x="38" y="1"/>
                  </a:cubicBezTo>
                  <a:cubicBezTo>
                    <a:pt x="46" y="2"/>
                    <a:pt x="54" y="6"/>
                    <a:pt x="59" y="13"/>
                  </a:cubicBezTo>
                  <a:cubicBezTo>
                    <a:pt x="65" y="21"/>
                    <a:pt x="67" y="29"/>
                    <a:pt x="66" y="38"/>
                  </a:cubicBezTo>
                  <a:cubicBezTo>
                    <a:pt x="65" y="44"/>
                    <a:pt x="63" y="50"/>
                    <a:pt x="58" y="55"/>
                  </a:cubicBezTo>
                  <a:cubicBezTo>
                    <a:pt x="60" y="56"/>
                    <a:pt x="62" y="57"/>
                    <a:pt x="64" y="59"/>
                  </a:cubicBezTo>
                  <a:cubicBezTo>
                    <a:pt x="74" y="72"/>
                    <a:pt x="74" y="72"/>
                    <a:pt x="74" y="72"/>
                  </a:cubicBezTo>
                  <a:cubicBezTo>
                    <a:pt x="77" y="76"/>
                    <a:pt x="76" y="81"/>
                    <a:pt x="73" y="84"/>
                  </a:cubicBezTo>
                  <a:cubicBezTo>
                    <a:pt x="73" y="84"/>
                    <a:pt x="73" y="84"/>
                    <a:pt x="73" y="84"/>
                  </a:cubicBezTo>
                  <a:cubicBezTo>
                    <a:pt x="69" y="86"/>
                    <a:pt x="64" y="86"/>
                    <a:pt x="62" y="82"/>
                  </a:cubicBezTo>
                  <a:cubicBezTo>
                    <a:pt x="51" y="68"/>
                    <a:pt x="51" y="68"/>
                    <a:pt x="51" y="68"/>
                  </a:cubicBezTo>
                  <a:cubicBezTo>
                    <a:pt x="50" y="67"/>
                    <a:pt x="49" y="65"/>
                    <a:pt x="49" y="63"/>
                  </a:cubicBezTo>
                  <a:cubicBezTo>
                    <a:pt x="43" y="66"/>
                    <a:pt x="36" y="67"/>
                    <a:pt x="30" y="66"/>
                  </a:cubicBezTo>
                  <a:cubicBezTo>
                    <a:pt x="21" y="65"/>
                    <a:pt x="13" y="61"/>
                    <a:pt x="8" y="54"/>
                  </a:cubicBezTo>
                  <a:cubicBezTo>
                    <a:pt x="2" y="47"/>
                    <a:pt x="0" y="38"/>
                    <a:pt x="1" y="30"/>
                  </a:cubicBezTo>
                  <a:cubicBezTo>
                    <a:pt x="2" y="21"/>
                    <a:pt x="6" y="13"/>
                    <a:pt x="13" y="8"/>
                  </a:cubicBezTo>
                  <a:close/>
                  <a:moveTo>
                    <a:pt x="30" y="49"/>
                  </a:moveTo>
                  <a:cubicBezTo>
                    <a:pt x="38" y="49"/>
                    <a:pt x="38" y="49"/>
                    <a:pt x="38" y="49"/>
                  </a:cubicBezTo>
                  <a:cubicBezTo>
                    <a:pt x="38" y="40"/>
                    <a:pt x="38" y="40"/>
                    <a:pt x="38" y="40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38" y="32"/>
                    <a:pt x="38" y="32"/>
                    <a:pt x="38" y="32"/>
                  </a:cubicBezTo>
                  <a:cubicBezTo>
                    <a:pt x="38" y="23"/>
                    <a:pt x="38" y="23"/>
                    <a:pt x="38" y="23"/>
                  </a:cubicBezTo>
                  <a:cubicBezTo>
                    <a:pt x="30" y="23"/>
                    <a:pt x="30" y="23"/>
                    <a:pt x="30" y="23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1" y="40"/>
                    <a:pt x="21" y="40"/>
                    <a:pt x="21" y="40"/>
                  </a:cubicBezTo>
                  <a:cubicBezTo>
                    <a:pt x="30" y="40"/>
                    <a:pt x="30" y="40"/>
                    <a:pt x="30" y="40"/>
                  </a:cubicBezTo>
                  <a:cubicBezTo>
                    <a:pt x="30" y="49"/>
                    <a:pt x="30" y="49"/>
                    <a:pt x="30" y="49"/>
                  </a:cubicBezTo>
                  <a:close/>
                  <a:moveTo>
                    <a:pt x="18" y="36"/>
                  </a:moveTo>
                  <a:cubicBezTo>
                    <a:pt x="22" y="26"/>
                    <a:pt x="31" y="21"/>
                    <a:pt x="43" y="19"/>
                  </a:cubicBezTo>
                  <a:cubicBezTo>
                    <a:pt x="31" y="11"/>
                    <a:pt x="16" y="22"/>
                    <a:pt x="18" y="36"/>
                  </a:cubicBezTo>
                  <a:close/>
                  <a:moveTo>
                    <a:pt x="36" y="12"/>
                  </a:moveTo>
                  <a:cubicBezTo>
                    <a:pt x="31" y="11"/>
                    <a:pt x="25" y="13"/>
                    <a:pt x="20" y="16"/>
                  </a:cubicBezTo>
                  <a:cubicBezTo>
                    <a:pt x="15" y="20"/>
                    <a:pt x="13" y="25"/>
                    <a:pt x="12" y="31"/>
                  </a:cubicBezTo>
                  <a:cubicBezTo>
                    <a:pt x="11" y="37"/>
                    <a:pt x="13" y="42"/>
                    <a:pt x="16" y="47"/>
                  </a:cubicBezTo>
                  <a:cubicBezTo>
                    <a:pt x="20" y="52"/>
                    <a:pt x="25" y="55"/>
                    <a:pt x="31" y="55"/>
                  </a:cubicBezTo>
                  <a:cubicBezTo>
                    <a:pt x="36" y="56"/>
                    <a:pt x="42" y="55"/>
                    <a:pt x="47" y="51"/>
                  </a:cubicBezTo>
                  <a:cubicBezTo>
                    <a:pt x="52" y="47"/>
                    <a:pt x="55" y="42"/>
                    <a:pt x="55" y="36"/>
                  </a:cubicBezTo>
                  <a:cubicBezTo>
                    <a:pt x="56" y="31"/>
                    <a:pt x="54" y="25"/>
                    <a:pt x="51" y="20"/>
                  </a:cubicBezTo>
                  <a:cubicBezTo>
                    <a:pt x="47" y="15"/>
                    <a:pt x="42" y="13"/>
                    <a:pt x="36" y="1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128533" tIns="64268" rIns="128533" bIns="64268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</a:pPr>
              <a:endParaRPr lang="zh-CN" altLang="en-US" sz="933" dirty="0">
                <a:solidFill>
                  <a:prstClr val="black"/>
                </a:solidFill>
                <a:latin typeface="Noto Sans S Chinese Light" panose="020B0300000000000000" pitchFamily="34" charset="-122"/>
                <a:ea typeface="Noto Sans S Chinese Light" panose="020B03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50" name="Freeform 149"/>
            <p:cNvSpPr>
              <a:spLocks noEditPoints="1"/>
            </p:cNvSpPr>
            <p:nvPr/>
          </p:nvSpPr>
          <p:spPr bwMode="auto">
            <a:xfrm>
              <a:off x="3684009" y="3154356"/>
              <a:ext cx="299649" cy="299650"/>
            </a:xfrm>
            <a:custGeom>
              <a:avLst/>
              <a:gdLst>
                <a:gd name="T0" fmla="*/ 42 w 97"/>
                <a:gd name="T1" fmla="*/ 14 h 97"/>
                <a:gd name="T2" fmla="*/ 55 w 97"/>
                <a:gd name="T3" fmla="*/ 14 h 97"/>
                <a:gd name="T4" fmla="*/ 48 w 97"/>
                <a:gd name="T5" fmla="*/ 0 h 97"/>
                <a:gd name="T6" fmla="*/ 42 w 97"/>
                <a:gd name="T7" fmla="*/ 14 h 97"/>
                <a:gd name="T8" fmla="*/ 49 w 97"/>
                <a:gd name="T9" fmla="*/ 18 h 97"/>
                <a:gd name="T10" fmla="*/ 79 w 97"/>
                <a:gd name="T11" fmla="*/ 48 h 97"/>
                <a:gd name="T12" fmla="*/ 49 w 97"/>
                <a:gd name="T13" fmla="*/ 79 h 97"/>
                <a:gd name="T14" fmla="*/ 18 w 97"/>
                <a:gd name="T15" fmla="*/ 48 h 97"/>
                <a:gd name="T16" fmla="*/ 49 w 97"/>
                <a:gd name="T17" fmla="*/ 18 h 97"/>
                <a:gd name="T18" fmla="*/ 60 w 97"/>
                <a:gd name="T19" fmla="*/ 15 h 97"/>
                <a:gd name="T20" fmla="*/ 71 w 97"/>
                <a:gd name="T21" fmla="*/ 22 h 97"/>
                <a:gd name="T22" fmla="*/ 73 w 97"/>
                <a:gd name="T23" fmla="*/ 6 h 97"/>
                <a:gd name="T24" fmla="*/ 60 w 97"/>
                <a:gd name="T25" fmla="*/ 15 h 97"/>
                <a:gd name="T26" fmla="*/ 75 w 97"/>
                <a:gd name="T27" fmla="*/ 25 h 97"/>
                <a:gd name="T28" fmla="*/ 81 w 97"/>
                <a:gd name="T29" fmla="*/ 36 h 97"/>
                <a:gd name="T30" fmla="*/ 91 w 97"/>
                <a:gd name="T31" fmla="*/ 24 h 97"/>
                <a:gd name="T32" fmla="*/ 75 w 97"/>
                <a:gd name="T33" fmla="*/ 25 h 97"/>
                <a:gd name="T34" fmla="*/ 83 w 97"/>
                <a:gd name="T35" fmla="*/ 42 h 97"/>
                <a:gd name="T36" fmla="*/ 83 w 97"/>
                <a:gd name="T37" fmla="*/ 54 h 97"/>
                <a:gd name="T38" fmla="*/ 97 w 97"/>
                <a:gd name="T39" fmla="*/ 48 h 97"/>
                <a:gd name="T40" fmla="*/ 83 w 97"/>
                <a:gd name="T41" fmla="*/ 42 h 97"/>
                <a:gd name="T42" fmla="*/ 82 w 97"/>
                <a:gd name="T43" fmla="*/ 60 h 97"/>
                <a:gd name="T44" fmla="*/ 75 w 97"/>
                <a:gd name="T45" fmla="*/ 71 h 97"/>
                <a:gd name="T46" fmla="*/ 91 w 97"/>
                <a:gd name="T47" fmla="*/ 72 h 97"/>
                <a:gd name="T48" fmla="*/ 82 w 97"/>
                <a:gd name="T49" fmla="*/ 60 h 97"/>
                <a:gd name="T50" fmla="*/ 72 w 97"/>
                <a:gd name="T51" fmla="*/ 75 h 97"/>
                <a:gd name="T52" fmla="*/ 61 w 97"/>
                <a:gd name="T53" fmla="*/ 81 h 97"/>
                <a:gd name="T54" fmla="*/ 73 w 97"/>
                <a:gd name="T55" fmla="*/ 90 h 97"/>
                <a:gd name="T56" fmla="*/ 72 w 97"/>
                <a:gd name="T57" fmla="*/ 75 h 97"/>
                <a:gd name="T58" fmla="*/ 55 w 97"/>
                <a:gd name="T59" fmla="*/ 83 h 97"/>
                <a:gd name="T60" fmla="*/ 43 w 97"/>
                <a:gd name="T61" fmla="*/ 83 h 97"/>
                <a:gd name="T62" fmla="*/ 49 w 97"/>
                <a:gd name="T63" fmla="*/ 97 h 97"/>
                <a:gd name="T64" fmla="*/ 55 w 97"/>
                <a:gd name="T65" fmla="*/ 83 h 97"/>
                <a:gd name="T66" fmla="*/ 37 w 97"/>
                <a:gd name="T67" fmla="*/ 81 h 97"/>
                <a:gd name="T68" fmla="*/ 26 w 97"/>
                <a:gd name="T69" fmla="*/ 75 h 97"/>
                <a:gd name="T70" fmla="*/ 25 w 97"/>
                <a:gd name="T71" fmla="*/ 91 h 97"/>
                <a:gd name="T72" fmla="*/ 37 w 97"/>
                <a:gd name="T73" fmla="*/ 81 h 97"/>
                <a:gd name="T74" fmla="*/ 22 w 97"/>
                <a:gd name="T75" fmla="*/ 71 h 97"/>
                <a:gd name="T76" fmla="*/ 16 w 97"/>
                <a:gd name="T77" fmla="*/ 60 h 97"/>
                <a:gd name="T78" fmla="*/ 7 w 97"/>
                <a:gd name="T79" fmla="*/ 73 h 97"/>
                <a:gd name="T80" fmla="*/ 22 w 97"/>
                <a:gd name="T81" fmla="*/ 71 h 97"/>
                <a:gd name="T82" fmla="*/ 14 w 97"/>
                <a:gd name="T83" fmla="*/ 55 h 97"/>
                <a:gd name="T84" fmla="*/ 14 w 97"/>
                <a:gd name="T85" fmla="*/ 42 h 97"/>
                <a:gd name="T86" fmla="*/ 0 w 97"/>
                <a:gd name="T87" fmla="*/ 49 h 97"/>
                <a:gd name="T88" fmla="*/ 14 w 97"/>
                <a:gd name="T89" fmla="*/ 55 h 97"/>
                <a:gd name="T90" fmla="*/ 15 w 97"/>
                <a:gd name="T91" fmla="*/ 37 h 97"/>
                <a:gd name="T92" fmla="*/ 22 w 97"/>
                <a:gd name="T93" fmla="*/ 26 h 97"/>
                <a:gd name="T94" fmla="*/ 6 w 97"/>
                <a:gd name="T95" fmla="*/ 24 h 97"/>
                <a:gd name="T96" fmla="*/ 15 w 97"/>
                <a:gd name="T97" fmla="*/ 37 h 97"/>
                <a:gd name="T98" fmla="*/ 26 w 97"/>
                <a:gd name="T99" fmla="*/ 22 h 97"/>
                <a:gd name="T100" fmla="*/ 37 w 97"/>
                <a:gd name="T101" fmla="*/ 16 h 97"/>
                <a:gd name="T102" fmla="*/ 24 w 97"/>
                <a:gd name="T103" fmla="*/ 6 h 97"/>
                <a:gd name="T104" fmla="*/ 26 w 97"/>
                <a:gd name="T105" fmla="*/ 22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7" h="97">
                  <a:moveTo>
                    <a:pt x="42" y="14"/>
                  </a:moveTo>
                  <a:cubicBezTo>
                    <a:pt x="55" y="14"/>
                    <a:pt x="55" y="14"/>
                    <a:pt x="55" y="14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42" y="14"/>
                    <a:pt x="42" y="14"/>
                    <a:pt x="42" y="14"/>
                  </a:cubicBezTo>
                  <a:close/>
                  <a:moveTo>
                    <a:pt x="49" y="18"/>
                  </a:moveTo>
                  <a:cubicBezTo>
                    <a:pt x="65" y="18"/>
                    <a:pt x="79" y="31"/>
                    <a:pt x="79" y="48"/>
                  </a:cubicBezTo>
                  <a:cubicBezTo>
                    <a:pt x="79" y="65"/>
                    <a:pt x="65" y="79"/>
                    <a:pt x="49" y="79"/>
                  </a:cubicBezTo>
                  <a:cubicBezTo>
                    <a:pt x="32" y="79"/>
                    <a:pt x="18" y="65"/>
                    <a:pt x="18" y="48"/>
                  </a:cubicBezTo>
                  <a:cubicBezTo>
                    <a:pt x="18" y="31"/>
                    <a:pt x="32" y="18"/>
                    <a:pt x="49" y="18"/>
                  </a:cubicBezTo>
                  <a:close/>
                  <a:moveTo>
                    <a:pt x="60" y="15"/>
                  </a:moveTo>
                  <a:cubicBezTo>
                    <a:pt x="71" y="22"/>
                    <a:pt x="71" y="22"/>
                    <a:pt x="71" y="22"/>
                  </a:cubicBezTo>
                  <a:cubicBezTo>
                    <a:pt x="73" y="6"/>
                    <a:pt x="73" y="6"/>
                    <a:pt x="73" y="6"/>
                  </a:cubicBezTo>
                  <a:cubicBezTo>
                    <a:pt x="60" y="15"/>
                    <a:pt x="60" y="15"/>
                    <a:pt x="60" y="15"/>
                  </a:cubicBezTo>
                  <a:close/>
                  <a:moveTo>
                    <a:pt x="75" y="25"/>
                  </a:moveTo>
                  <a:cubicBezTo>
                    <a:pt x="81" y="36"/>
                    <a:pt x="81" y="36"/>
                    <a:pt x="81" y="36"/>
                  </a:cubicBezTo>
                  <a:cubicBezTo>
                    <a:pt x="91" y="24"/>
                    <a:pt x="91" y="24"/>
                    <a:pt x="91" y="24"/>
                  </a:cubicBezTo>
                  <a:cubicBezTo>
                    <a:pt x="75" y="25"/>
                    <a:pt x="75" y="25"/>
                    <a:pt x="75" y="25"/>
                  </a:cubicBezTo>
                  <a:close/>
                  <a:moveTo>
                    <a:pt x="83" y="42"/>
                  </a:moveTo>
                  <a:cubicBezTo>
                    <a:pt x="83" y="54"/>
                    <a:pt x="83" y="54"/>
                    <a:pt x="83" y="54"/>
                  </a:cubicBezTo>
                  <a:cubicBezTo>
                    <a:pt x="97" y="48"/>
                    <a:pt x="97" y="48"/>
                    <a:pt x="97" y="48"/>
                  </a:cubicBezTo>
                  <a:cubicBezTo>
                    <a:pt x="83" y="42"/>
                    <a:pt x="83" y="42"/>
                    <a:pt x="83" y="42"/>
                  </a:cubicBezTo>
                  <a:close/>
                  <a:moveTo>
                    <a:pt x="82" y="60"/>
                  </a:moveTo>
                  <a:cubicBezTo>
                    <a:pt x="75" y="71"/>
                    <a:pt x="75" y="71"/>
                    <a:pt x="75" y="71"/>
                  </a:cubicBezTo>
                  <a:cubicBezTo>
                    <a:pt x="91" y="72"/>
                    <a:pt x="91" y="72"/>
                    <a:pt x="91" y="72"/>
                  </a:cubicBezTo>
                  <a:cubicBezTo>
                    <a:pt x="82" y="60"/>
                    <a:pt x="82" y="60"/>
                    <a:pt x="82" y="60"/>
                  </a:cubicBezTo>
                  <a:close/>
                  <a:moveTo>
                    <a:pt x="72" y="75"/>
                  </a:moveTo>
                  <a:cubicBezTo>
                    <a:pt x="61" y="81"/>
                    <a:pt x="61" y="81"/>
                    <a:pt x="61" y="81"/>
                  </a:cubicBezTo>
                  <a:cubicBezTo>
                    <a:pt x="73" y="90"/>
                    <a:pt x="73" y="90"/>
                    <a:pt x="73" y="90"/>
                  </a:cubicBezTo>
                  <a:cubicBezTo>
                    <a:pt x="72" y="75"/>
                    <a:pt x="72" y="75"/>
                    <a:pt x="72" y="75"/>
                  </a:cubicBezTo>
                  <a:close/>
                  <a:moveTo>
                    <a:pt x="55" y="83"/>
                  </a:moveTo>
                  <a:cubicBezTo>
                    <a:pt x="43" y="83"/>
                    <a:pt x="43" y="83"/>
                    <a:pt x="43" y="83"/>
                  </a:cubicBezTo>
                  <a:cubicBezTo>
                    <a:pt x="49" y="97"/>
                    <a:pt x="49" y="97"/>
                    <a:pt x="49" y="97"/>
                  </a:cubicBezTo>
                  <a:cubicBezTo>
                    <a:pt x="55" y="83"/>
                    <a:pt x="55" y="83"/>
                    <a:pt x="55" y="83"/>
                  </a:cubicBezTo>
                  <a:close/>
                  <a:moveTo>
                    <a:pt x="37" y="81"/>
                  </a:moveTo>
                  <a:cubicBezTo>
                    <a:pt x="26" y="75"/>
                    <a:pt x="26" y="75"/>
                    <a:pt x="26" y="75"/>
                  </a:cubicBezTo>
                  <a:cubicBezTo>
                    <a:pt x="25" y="91"/>
                    <a:pt x="25" y="91"/>
                    <a:pt x="25" y="91"/>
                  </a:cubicBezTo>
                  <a:cubicBezTo>
                    <a:pt x="37" y="81"/>
                    <a:pt x="37" y="81"/>
                    <a:pt x="37" y="81"/>
                  </a:cubicBezTo>
                  <a:close/>
                  <a:moveTo>
                    <a:pt x="22" y="71"/>
                  </a:moveTo>
                  <a:cubicBezTo>
                    <a:pt x="16" y="60"/>
                    <a:pt x="16" y="60"/>
                    <a:pt x="16" y="60"/>
                  </a:cubicBezTo>
                  <a:cubicBezTo>
                    <a:pt x="7" y="73"/>
                    <a:pt x="7" y="73"/>
                    <a:pt x="7" y="73"/>
                  </a:cubicBezTo>
                  <a:cubicBezTo>
                    <a:pt x="22" y="71"/>
                    <a:pt x="22" y="71"/>
                    <a:pt x="22" y="71"/>
                  </a:cubicBezTo>
                  <a:close/>
                  <a:moveTo>
                    <a:pt x="14" y="55"/>
                  </a:moveTo>
                  <a:cubicBezTo>
                    <a:pt x="14" y="42"/>
                    <a:pt x="14" y="42"/>
                    <a:pt x="14" y="42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14" y="55"/>
                    <a:pt x="14" y="55"/>
                    <a:pt x="14" y="55"/>
                  </a:cubicBezTo>
                  <a:close/>
                  <a:moveTo>
                    <a:pt x="15" y="37"/>
                  </a:moveTo>
                  <a:cubicBezTo>
                    <a:pt x="22" y="26"/>
                    <a:pt x="22" y="26"/>
                    <a:pt x="22" y="26"/>
                  </a:cubicBezTo>
                  <a:cubicBezTo>
                    <a:pt x="6" y="24"/>
                    <a:pt x="6" y="24"/>
                    <a:pt x="6" y="24"/>
                  </a:cubicBezTo>
                  <a:cubicBezTo>
                    <a:pt x="15" y="37"/>
                    <a:pt x="15" y="37"/>
                    <a:pt x="15" y="37"/>
                  </a:cubicBezTo>
                  <a:close/>
                  <a:moveTo>
                    <a:pt x="26" y="22"/>
                  </a:moveTo>
                  <a:cubicBezTo>
                    <a:pt x="37" y="16"/>
                    <a:pt x="37" y="16"/>
                    <a:pt x="37" y="16"/>
                  </a:cubicBezTo>
                  <a:cubicBezTo>
                    <a:pt x="24" y="6"/>
                    <a:pt x="24" y="6"/>
                    <a:pt x="24" y="6"/>
                  </a:cubicBezTo>
                  <a:lnTo>
                    <a:pt x="26" y="2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/>
          </p:spPr>
          <p:txBody>
            <a:bodyPr vert="horz" wrap="square" lIns="128533" tIns="64268" rIns="128533" bIns="64268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</a:pPr>
              <a:endParaRPr lang="zh-CN" altLang="en-US" sz="933" dirty="0">
                <a:solidFill>
                  <a:prstClr val="black"/>
                </a:solidFill>
                <a:latin typeface="Noto Sans S Chinese Light" panose="020B0300000000000000" pitchFamily="34" charset="-122"/>
                <a:ea typeface="Noto Sans S Chinese Light" panose="020B03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51" name="Freeform 150"/>
            <p:cNvSpPr>
              <a:spLocks noEditPoints="1"/>
            </p:cNvSpPr>
            <p:nvPr/>
          </p:nvSpPr>
          <p:spPr bwMode="auto">
            <a:xfrm>
              <a:off x="5030106" y="1859022"/>
              <a:ext cx="245168" cy="299650"/>
            </a:xfrm>
            <a:custGeom>
              <a:avLst/>
              <a:gdLst>
                <a:gd name="T0" fmla="*/ 36 w 79"/>
                <a:gd name="T1" fmla="*/ 27 h 97"/>
                <a:gd name="T2" fmla="*/ 40 w 79"/>
                <a:gd name="T3" fmla="*/ 1 h 97"/>
                <a:gd name="T4" fmla="*/ 46 w 79"/>
                <a:gd name="T5" fmla="*/ 5 h 97"/>
                <a:gd name="T6" fmla="*/ 41 w 79"/>
                <a:gd name="T7" fmla="*/ 27 h 97"/>
                <a:gd name="T8" fmla="*/ 39 w 79"/>
                <a:gd name="T9" fmla="*/ 27 h 97"/>
                <a:gd name="T10" fmla="*/ 36 w 79"/>
                <a:gd name="T11" fmla="*/ 27 h 97"/>
                <a:gd name="T12" fmla="*/ 38 w 79"/>
                <a:gd name="T13" fmla="*/ 67 h 97"/>
                <a:gd name="T14" fmla="*/ 34 w 79"/>
                <a:gd name="T15" fmla="*/ 58 h 97"/>
                <a:gd name="T16" fmla="*/ 29 w 79"/>
                <a:gd name="T17" fmla="*/ 64 h 97"/>
                <a:gd name="T18" fmla="*/ 38 w 79"/>
                <a:gd name="T19" fmla="*/ 67 h 97"/>
                <a:gd name="T20" fmla="*/ 41 w 79"/>
                <a:gd name="T21" fmla="*/ 67 h 97"/>
                <a:gd name="T22" fmla="*/ 46 w 79"/>
                <a:gd name="T23" fmla="*/ 58 h 97"/>
                <a:gd name="T24" fmla="*/ 50 w 79"/>
                <a:gd name="T25" fmla="*/ 64 h 97"/>
                <a:gd name="T26" fmla="*/ 41 w 79"/>
                <a:gd name="T27" fmla="*/ 67 h 97"/>
                <a:gd name="T28" fmla="*/ 40 w 79"/>
                <a:gd name="T29" fmla="*/ 94 h 97"/>
                <a:gd name="T30" fmla="*/ 25 w 79"/>
                <a:gd name="T31" fmla="*/ 96 h 97"/>
                <a:gd name="T32" fmla="*/ 16 w 79"/>
                <a:gd name="T33" fmla="*/ 89 h 97"/>
                <a:gd name="T34" fmla="*/ 10 w 79"/>
                <a:gd name="T35" fmla="*/ 81 h 97"/>
                <a:gd name="T36" fmla="*/ 5 w 79"/>
                <a:gd name="T37" fmla="*/ 72 h 97"/>
                <a:gd name="T38" fmla="*/ 0 w 79"/>
                <a:gd name="T39" fmla="*/ 55 h 97"/>
                <a:gd name="T40" fmla="*/ 7 w 79"/>
                <a:gd name="T41" fmla="*/ 37 h 97"/>
                <a:gd name="T42" fmla="*/ 22 w 79"/>
                <a:gd name="T43" fmla="*/ 30 h 97"/>
                <a:gd name="T44" fmla="*/ 40 w 79"/>
                <a:gd name="T45" fmla="*/ 31 h 97"/>
                <a:gd name="T46" fmla="*/ 57 w 79"/>
                <a:gd name="T47" fmla="*/ 30 h 97"/>
                <a:gd name="T48" fmla="*/ 72 w 79"/>
                <a:gd name="T49" fmla="*/ 37 h 97"/>
                <a:gd name="T50" fmla="*/ 79 w 79"/>
                <a:gd name="T51" fmla="*/ 55 h 97"/>
                <a:gd name="T52" fmla="*/ 74 w 79"/>
                <a:gd name="T53" fmla="*/ 72 h 97"/>
                <a:gd name="T54" fmla="*/ 69 w 79"/>
                <a:gd name="T55" fmla="*/ 81 h 97"/>
                <a:gd name="T56" fmla="*/ 63 w 79"/>
                <a:gd name="T57" fmla="*/ 89 h 97"/>
                <a:gd name="T58" fmla="*/ 54 w 79"/>
                <a:gd name="T59" fmla="*/ 96 h 97"/>
                <a:gd name="T60" fmla="*/ 40 w 79"/>
                <a:gd name="T61" fmla="*/ 94 h 97"/>
                <a:gd name="T62" fmla="*/ 29 w 79"/>
                <a:gd name="T63" fmla="*/ 86 h 97"/>
                <a:gd name="T64" fmla="*/ 24 w 79"/>
                <a:gd name="T65" fmla="*/ 82 h 97"/>
                <a:gd name="T66" fmla="*/ 19 w 79"/>
                <a:gd name="T67" fmla="*/ 75 h 97"/>
                <a:gd name="T68" fmla="*/ 15 w 79"/>
                <a:gd name="T69" fmla="*/ 68 h 97"/>
                <a:gd name="T70" fmla="*/ 11 w 79"/>
                <a:gd name="T71" fmla="*/ 56 h 97"/>
                <a:gd name="T72" fmla="*/ 16 w 79"/>
                <a:gd name="T73" fmla="*/ 45 h 97"/>
                <a:gd name="T74" fmla="*/ 25 w 79"/>
                <a:gd name="T75" fmla="*/ 40 h 97"/>
                <a:gd name="T76" fmla="*/ 39 w 79"/>
                <a:gd name="T77" fmla="*/ 41 h 97"/>
                <a:gd name="T78" fmla="*/ 40 w 79"/>
                <a:gd name="T79" fmla="*/ 41 h 97"/>
                <a:gd name="T80" fmla="*/ 40 w 79"/>
                <a:gd name="T81" fmla="*/ 41 h 97"/>
                <a:gd name="T82" fmla="*/ 54 w 79"/>
                <a:gd name="T83" fmla="*/ 40 h 97"/>
                <a:gd name="T84" fmla="*/ 63 w 79"/>
                <a:gd name="T85" fmla="*/ 45 h 97"/>
                <a:gd name="T86" fmla="*/ 68 w 79"/>
                <a:gd name="T87" fmla="*/ 56 h 97"/>
                <a:gd name="T88" fmla="*/ 64 w 79"/>
                <a:gd name="T89" fmla="*/ 68 h 97"/>
                <a:gd name="T90" fmla="*/ 60 w 79"/>
                <a:gd name="T91" fmla="*/ 75 h 97"/>
                <a:gd name="T92" fmla="*/ 55 w 79"/>
                <a:gd name="T93" fmla="*/ 82 h 97"/>
                <a:gd name="T94" fmla="*/ 50 w 79"/>
                <a:gd name="T95" fmla="*/ 86 h 97"/>
                <a:gd name="T96" fmla="*/ 41 w 79"/>
                <a:gd name="T97" fmla="*/ 83 h 97"/>
                <a:gd name="T98" fmla="*/ 40 w 79"/>
                <a:gd name="T99" fmla="*/ 83 h 97"/>
                <a:gd name="T100" fmla="*/ 38 w 79"/>
                <a:gd name="T101" fmla="*/ 83 h 97"/>
                <a:gd name="T102" fmla="*/ 29 w 79"/>
                <a:gd name="T103" fmla="*/ 86 h 97"/>
                <a:gd name="T104" fmla="*/ 43 w 79"/>
                <a:gd name="T105" fmla="*/ 15 h 97"/>
                <a:gd name="T106" fmla="*/ 45 w 79"/>
                <a:gd name="T107" fmla="*/ 13 h 97"/>
                <a:gd name="T108" fmla="*/ 65 w 79"/>
                <a:gd name="T109" fmla="*/ 10 h 97"/>
                <a:gd name="T110" fmla="*/ 44 w 79"/>
                <a:gd name="T111" fmla="*/ 20 h 97"/>
                <a:gd name="T112" fmla="*/ 59 w 79"/>
                <a:gd name="T113" fmla="*/ 23 h 97"/>
                <a:gd name="T114" fmla="*/ 78 w 79"/>
                <a:gd name="T115" fmla="*/ 11 h 97"/>
                <a:gd name="T116" fmla="*/ 54 w 79"/>
                <a:gd name="T117" fmla="*/ 3 h 97"/>
                <a:gd name="T118" fmla="*/ 43 w 79"/>
                <a:gd name="T119" fmla="*/ 15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79" h="97">
                  <a:moveTo>
                    <a:pt x="36" y="27"/>
                  </a:moveTo>
                  <a:cubicBezTo>
                    <a:pt x="33" y="18"/>
                    <a:pt x="30" y="8"/>
                    <a:pt x="40" y="1"/>
                  </a:cubicBezTo>
                  <a:cubicBezTo>
                    <a:pt x="46" y="5"/>
                    <a:pt x="46" y="5"/>
                    <a:pt x="46" y="5"/>
                  </a:cubicBezTo>
                  <a:cubicBezTo>
                    <a:pt x="38" y="11"/>
                    <a:pt x="39" y="20"/>
                    <a:pt x="41" y="27"/>
                  </a:cubicBezTo>
                  <a:cubicBezTo>
                    <a:pt x="40" y="27"/>
                    <a:pt x="40" y="27"/>
                    <a:pt x="39" y="27"/>
                  </a:cubicBezTo>
                  <a:cubicBezTo>
                    <a:pt x="38" y="27"/>
                    <a:pt x="37" y="27"/>
                    <a:pt x="36" y="27"/>
                  </a:cubicBezTo>
                  <a:close/>
                  <a:moveTo>
                    <a:pt x="38" y="67"/>
                  </a:moveTo>
                  <a:cubicBezTo>
                    <a:pt x="38" y="67"/>
                    <a:pt x="38" y="59"/>
                    <a:pt x="34" y="58"/>
                  </a:cubicBezTo>
                  <a:cubicBezTo>
                    <a:pt x="30" y="58"/>
                    <a:pt x="28" y="62"/>
                    <a:pt x="29" y="64"/>
                  </a:cubicBezTo>
                  <a:cubicBezTo>
                    <a:pt x="30" y="66"/>
                    <a:pt x="38" y="67"/>
                    <a:pt x="38" y="67"/>
                  </a:cubicBezTo>
                  <a:close/>
                  <a:moveTo>
                    <a:pt x="41" y="67"/>
                  </a:moveTo>
                  <a:cubicBezTo>
                    <a:pt x="41" y="67"/>
                    <a:pt x="42" y="59"/>
                    <a:pt x="46" y="58"/>
                  </a:cubicBezTo>
                  <a:cubicBezTo>
                    <a:pt x="50" y="58"/>
                    <a:pt x="52" y="62"/>
                    <a:pt x="50" y="64"/>
                  </a:cubicBezTo>
                  <a:cubicBezTo>
                    <a:pt x="49" y="66"/>
                    <a:pt x="41" y="67"/>
                    <a:pt x="41" y="67"/>
                  </a:cubicBezTo>
                  <a:close/>
                  <a:moveTo>
                    <a:pt x="40" y="94"/>
                  </a:moveTo>
                  <a:cubicBezTo>
                    <a:pt x="33" y="97"/>
                    <a:pt x="29" y="97"/>
                    <a:pt x="25" y="96"/>
                  </a:cubicBezTo>
                  <a:cubicBezTo>
                    <a:pt x="21" y="95"/>
                    <a:pt x="19" y="93"/>
                    <a:pt x="16" y="89"/>
                  </a:cubicBezTo>
                  <a:cubicBezTo>
                    <a:pt x="14" y="86"/>
                    <a:pt x="12" y="83"/>
                    <a:pt x="10" y="81"/>
                  </a:cubicBezTo>
                  <a:cubicBezTo>
                    <a:pt x="8" y="78"/>
                    <a:pt x="7" y="75"/>
                    <a:pt x="5" y="72"/>
                  </a:cubicBezTo>
                  <a:cubicBezTo>
                    <a:pt x="3" y="67"/>
                    <a:pt x="0" y="61"/>
                    <a:pt x="0" y="55"/>
                  </a:cubicBezTo>
                  <a:cubicBezTo>
                    <a:pt x="0" y="48"/>
                    <a:pt x="1" y="42"/>
                    <a:pt x="7" y="37"/>
                  </a:cubicBezTo>
                  <a:cubicBezTo>
                    <a:pt x="11" y="33"/>
                    <a:pt x="16" y="31"/>
                    <a:pt x="22" y="30"/>
                  </a:cubicBezTo>
                  <a:cubicBezTo>
                    <a:pt x="27" y="29"/>
                    <a:pt x="33" y="29"/>
                    <a:pt x="40" y="31"/>
                  </a:cubicBezTo>
                  <a:cubicBezTo>
                    <a:pt x="46" y="29"/>
                    <a:pt x="52" y="29"/>
                    <a:pt x="57" y="30"/>
                  </a:cubicBezTo>
                  <a:cubicBezTo>
                    <a:pt x="63" y="31"/>
                    <a:pt x="68" y="33"/>
                    <a:pt x="72" y="37"/>
                  </a:cubicBezTo>
                  <a:cubicBezTo>
                    <a:pt x="78" y="42"/>
                    <a:pt x="79" y="48"/>
                    <a:pt x="79" y="55"/>
                  </a:cubicBezTo>
                  <a:cubicBezTo>
                    <a:pt x="79" y="61"/>
                    <a:pt x="76" y="67"/>
                    <a:pt x="74" y="72"/>
                  </a:cubicBezTo>
                  <a:cubicBezTo>
                    <a:pt x="72" y="75"/>
                    <a:pt x="71" y="78"/>
                    <a:pt x="69" y="81"/>
                  </a:cubicBezTo>
                  <a:cubicBezTo>
                    <a:pt x="67" y="83"/>
                    <a:pt x="65" y="86"/>
                    <a:pt x="63" y="89"/>
                  </a:cubicBezTo>
                  <a:cubicBezTo>
                    <a:pt x="60" y="93"/>
                    <a:pt x="58" y="95"/>
                    <a:pt x="54" y="96"/>
                  </a:cubicBezTo>
                  <a:cubicBezTo>
                    <a:pt x="50" y="97"/>
                    <a:pt x="46" y="97"/>
                    <a:pt x="40" y="94"/>
                  </a:cubicBezTo>
                  <a:close/>
                  <a:moveTo>
                    <a:pt x="29" y="86"/>
                  </a:moveTo>
                  <a:cubicBezTo>
                    <a:pt x="27" y="86"/>
                    <a:pt x="26" y="84"/>
                    <a:pt x="24" y="82"/>
                  </a:cubicBezTo>
                  <a:cubicBezTo>
                    <a:pt x="22" y="80"/>
                    <a:pt x="21" y="77"/>
                    <a:pt x="19" y="75"/>
                  </a:cubicBezTo>
                  <a:cubicBezTo>
                    <a:pt x="18" y="73"/>
                    <a:pt x="17" y="71"/>
                    <a:pt x="15" y="68"/>
                  </a:cubicBezTo>
                  <a:cubicBezTo>
                    <a:pt x="13" y="64"/>
                    <a:pt x="12" y="60"/>
                    <a:pt x="11" y="56"/>
                  </a:cubicBezTo>
                  <a:cubicBezTo>
                    <a:pt x="11" y="52"/>
                    <a:pt x="12" y="48"/>
                    <a:pt x="16" y="45"/>
                  </a:cubicBezTo>
                  <a:cubicBezTo>
                    <a:pt x="18" y="42"/>
                    <a:pt x="21" y="41"/>
                    <a:pt x="25" y="40"/>
                  </a:cubicBezTo>
                  <a:cubicBezTo>
                    <a:pt x="29" y="40"/>
                    <a:pt x="34" y="40"/>
                    <a:pt x="39" y="41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5" y="40"/>
                    <a:pt x="50" y="40"/>
                    <a:pt x="54" y="40"/>
                  </a:cubicBezTo>
                  <a:cubicBezTo>
                    <a:pt x="58" y="41"/>
                    <a:pt x="61" y="42"/>
                    <a:pt x="63" y="45"/>
                  </a:cubicBezTo>
                  <a:cubicBezTo>
                    <a:pt x="67" y="48"/>
                    <a:pt x="68" y="52"/>
                    <a:pt x="68" y="56"/>
                  </a:cubicBezTo>
                  <a:cubicBezTo>
                    <a:pt x="67" y="60"/>
                    <a:pt x="66" y="64"/>
                    <a:pt x="64" y="68"/>
                  </a:cubicBezTo>
                  <a:cubicBezTo>
                    <a:pt x="62" y="71"/>
                    <a:pt x="61" y="73"/>
                    <a:pt x="60" y="75"/>
                  </a:cubicBezTo>
                  <a:cubicBezTo>
                    <a:pt x="58" y="77"/>
                    <a:pt x="57" y="80"/>
                    <a:pt x="55" y="82"/>
                  </a:cubicBezTo>
                  <a:cubicBezTo>
                    <a:pt x="53" y="84"/>
                    <a:pt x="52" y="86"/>
                    <a:pt x="50" y="86"/>
                  </a:cubicBezTo>
                  <a:cubicBezTo>
                    <a:pt x="48" y="87"/>
                    <a:pt x="45" y="86"/>
                    <a:pt x="41" y="83"/>
                  </a:cubicBezTo>
                  <a:cubicBezTo>
                    <a:pt x="40" y="83"/>
                    <a:pt x="40" y="83"/>
                    <a:pt x="40" y="83"/>
                  </a:cubicBezTo>
                  <a:cubicBezTo>
                    <a:pt x="38" y="83"/>
                    <a:pt x="38" y="83"/>
                    <a:pt x="38" y="83"/>
                  </a:cubicBezTo>
                  <a:cubicBezTo>
                    <a:pt x="34" y="86"/>
                    <a:pt x="31" y="87"/>
                    <a:pt x="29" y="86"/>
                  </a:cubicBezTo>
                  <a:close/>
                  <a:moveTo>
                    <a:pt x="43" y="15"/>
                  </a:moveTo>
                  <a:cubicBezTo>
                    <a:pt x="44" y="14"/>
                    <a:pt x="44" y="14"/>
                    <a:pt x="45" y="13"/>
                  </a:cubicBezTo>
                  <a:cubicBezTo>
                    <a:pt x="52" y="11"/>
                    <a:pt x="65" y="10"/>
                    <a:pt x="65" y="10"/>
                  </a:cubicBezTo>
                  <a:cubicBezTo>
                    <a:pt x="58" y="12"/>
                    <a:pt x="49" y="15"/>
                    <a:pt x="44" y="20"/>
                  </a:cubicBezTo>
                  <a:cubicBezTo>
                    <a:pt x="47" y="22"/>
                    <a:pt x="51" y="25"/>
                    <a:pt x="59" y="23"/>
                  </a:cubicBezTo>
                  <a:cubicBezTo>
                    <a:pt x="68" y="22"/>
                    <a:pt x="78" y="11"/>
                    <a:pt x="78" y="11"/>
                  </a:cubicBezTo>
                  <a:cubicBezTo>
                    <a:pt x="78" y="11"/>
                    <a:pt x="62" y="0"/>
                    <a:pt x="54" y="3"/>
                  </a:cubicBezTo>
                  <a:cubicBezTo>
                    <a:pt x="48" y="5"/>
                    <a:pt x="44" y="11"/>
                    <a:pt x="43" y="15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/>
          </p:spPr>
          <p:txBody>
            <a:bodyPr vert="horz" wrap="square" lIns="128533" tIns="64268" rIns="128533" bIns="64268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</a:pPr>
              <a:endParaRPr lang="zh-CN" altLang="en-US" sz="933" dirty="0">
                <a:solidFill>
                  <a:prstClr val="black"/>
                </a:solidFill>
                <a:latin typeface="Noto Sans S Chinese Light" panose="020B0300000000000000" pitchFamily="34" charset="-122"/>
                <a:ea typeface="Noto Sans S Chinese Light" panose="020B03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52" name="Freeform 151"/>
            <p:cNvSpPr>
              <a:spLocks noEditPoints="1"/>
            </p:cNvSpPr>
            <p:nvPr/>
          </p:nvSpPr>
          <p:spPr bwMode="auto">
            <a:xfrm>
              <a:off x="7453812" y="2537454"/>
              <a:ext cx="310531" cy="388598"/>
            </a:xfrm>
            <a:custGeom>
              <a:avLst/>
              <a:gdLst>
                <a:gd name="T0" fmla="*/ 49 w 83"/>
                <a:gd name="T1" fmla="*/ 71 h 104"/>
                <a:gd name="T2" fmla="*/ 43 w 83"/>
                <a:gd name="T3" fmla="*/ 71 h 104"/>
                <a:gd name="T4" fmla="*/ 60 w 83"/>
                <a:gd name="T5" fmla="*/ 99 h 104"/>
                <a:gd name="T6" fmla="*/ 69 w 83"/>
                <a:gd name="T7" fmla="*/ 104 h 104"/>
                <a:gd name="T8" fmla="*/ 77 w 83"/>
                <a:gd name="T9" fmla="*/ 69 h 104"/>
                <a:gd name="T10" fmla="*/ 78 w 83"/>
                <a:gd name="T11" fmla="*/ 27 h 104"/>
                <a:gd name="T12" fmla="*/ 52 w 83"/>
                <a:gd name="T13" fmla="*/ 35 h 104"/>
                <a:gd name="T14" fmla="*/ 32 w 83"/>
                <a:gd name="T15" fmla="*/ 38 h 104"/>
                <a:gd name="T16" fmla="*/ 24 w 83"/>
                <a:gd name="T17" fmla="*/ 37 h 104"/>
                <a:gd name="T18" fmla="*/ 8 w 83"/>
                <a:gd name="T19" fmla="*/ 54 h 104"/>
                <a:gd name="T20" fmla="*/ 12 w 83"/>
                <a:gd name="T21" fmla="*/ 90 h 104"/>
                <a:gd name="T22" fmla="*/ 20 w 83"/>
                <a:gd name="T23" fmla="*/ 104 h 104"/>
                <a:gd name="T24" fmla="*/ 41 w 83"/>
                <a:gd name="T25" fmla="*/ 104 h 104"/>
                <a:gd name="T26" fmla="*/ 42 w 83"/>
                <a:gd name="T27" fmla="*/ 0 h 104"/>
                <a:gd name="T28" fmla="*/ 59 w 83"/>
                <a:gd name="T29" fmla="*/ 17 h 104"/>
                <a:gd name="T30" fmla="*/ 42 w 83"/>
                <a:gd name="T31" fmla="*/ 35 h 104"/>
                <a:gd name="T32" fmla="*/ 25 w 83"/>
                <a:gd name="T33" fmla="*/ 17 h 104"/>
                <a:gd name="T34" fmla="*/ 42 w 83"/>
                <a:gd name="T35" fmla="*/ 0 h 104"/>
                <a:gd name="T36" fmla="*/ 52 w 83"/>
                <a:gd name="T37" fmla="*/ 17 h 104"/>
                <a:gd name="T38" fmla="*/ 42 w 83"/>
                <a:gd name="T39" fmla="*/ 27 h 104"/>
                <a:gd name="T40" fmla="*/ 32 w 83"/>
                <a:gd name="T41" fmla="*/ 17 h 104"/>
                <a:gd name="T42" fmla="*/ 42 w 83"/>
                <a:gd name="T43" fmla="*/ 8 h 104"/>
                <a:gd name="T44" fmla="*/ 41 w 83"/>
                <a:gd name="T45" fmla="*/ 57 h 104"/>
                <a:gd name="T46" fmla="*/ 41 w 83"/>
                <a:gd name="T47" fmla="*/ 85 h 104"/>
                <a:gd name="T48" fmla="*/ 41 w 83"/>
                <a:gd name="T49" fmla="*/ 57 h 104"/>
                <a:gd name="T50" fmla="*/ 21 w 83"/>
                <a:gd name="T51" fmla="*/ 54 h 104"/>
                <a:gd name="T52" fmla="*/ 29 w 83"/>
                <a:gd name="T53" fmla="*/ 48 h 104"/>
                <a:gd name="T54" fmla="*/ 33 w 83"/>
                <a:gd name="T55" fmla="*/ 53 h 104"/>
                <a:gd name="T56" fmla="*/ 27 w 83"/>
                <a:gd name="T57" fmla="*/ 54 h 104"/>
                <a:gd name="T58" fmla="*/ 25 w 83"/>
                <a:gd name="T59" fmla="*/ 57 h 104"/>
                <a:gd name="T60" fmla="*/ 62 w 83"/>
                <a:gd name="T61" fmla="*/ 57 h 104"/>
                <a:gd name="T62" fmla="*/ 58 w 83"/>
                <a:gd name="T63" fmla="*/ 55 h 104"/>
                <a:gd name="T64" fmla="*/ 54 w 83"/>
                <a:gd name="T65" fmla="*/ 53 h 104"/>
                <a:gd name="T66" fmla="*/ 49 w 83"/>
                <a:gd name="T67" fmla="*/ 49 h 104"/>
                <a:gd name="T68" fmla="*/ 59 w 83"/>
                <a:gd name="T69" fmla="*/ 50 h 104"/>
                <a:gd name="T70" fmla="*/ 62 w 83"/>
                <a:gd name="T71" fmla="*/ 57 h 104"/>
                <a:gd name="T72" fmla="*/ 39 w 83"/>
                <a:gd name="T73" fmla="*/ 71 h 104"/>
                <a:gd name="T74" fmla="*/ 33 w 83"/>
                <a:gd name="T75" fmla="*/ 71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3" h="104">
                  <a:moveTo>
                    <a:pt x="46" y="66"/>
                  </a:moveTo>
                  <a:cubicBezTo>
                    <a:pt x="48" y="66"/>
                    <a:pt x="49" y="69"/>
                    <a:pt x="49" y="71"/>
                  </a:cubicBezTo>
                  <a:cubicBezTo>
                    <a:pt x="49" y="74"/>
                    <a:pt x="48" y="76"/>
                    <a:pt x="46" y="76"/>
                  </a:cubicBezTo>
                  <a:cubicBezTo>
                    <a:pt x="45" y="76"/>
                    <a:pt x="43" y="74"/>
                    <a:pt x="43" y="71"/>
                  </a:cubicBezTo>
                  <a:cubicBezTo>
                    <a:pt x="43" y="69"/>
                    <a:pt x="45" y="66"/>
                    <a:pt x="46" y="66"/>
                  </a:cubicBezTo>
                  <a:close/>
                  <a:moveTo>
                    <a:pt x="60" y="99"/>
                  </a:moveTo>
                  <a:cubicBezTo>
                    <a:pt x="62" y="104"/>
                    <a:pt x="62" y="104"/>
                    <a:pt x="62" y="104"/>
                  </a:cubicBezTo>
                  <a:cubicBezTo>
                    <a:pt x="69" y="104"/>
                    <a:pt x="69" y="104"/>
                    <a:pt x="69" y="104"/>
                  </a:cubicBezTo>
                  <a:cubicBezTo>
                    <a:pt x="69" y="91"/>
                    <a:pt x="69" y="91"/>
                    <a:pt x="69" y="91"/>
                  </a:cubicBezTo>
                  <a:cubicBezTo>
                    <a:pt x="74" y="85"/>
                    <a:pt x="77" y="77"/>
                    <a:pt x="77" y="69"/>
                  </a:cubicBezTo>
                  <a:cubicBezTo>
                    <a:pt x="77" y="64"/>
                    <a:pt x="76" y="59"/>
                    <a:pt x="74" y="54"/>
                  </a:cubicBezTo>
                  <a:cubicBezTo>
                    <a:pt x="80" y="48"/>
                    <a:pt x="83" y="37"/>
                    <a:pt x="78" y="27"/>
                  </a:cubicBezTo>
                  <a:cubicBezTo>
                    <a:pt x="70" y="28"/>
                    <a:pt x="63" y="32"/>
                    <a:pt x="58" y="37"/>
                  </a:cubicBezTo>
                  <a:cubicBezTo>
                    <a:pt x="57" y="36"/>
                    <a:pt x="54" y="36"/>
                    <a:pt x="52" y="35"/>
                  </a:cubicBezTo>
                  <a:cubicBezTo>
                    <a:pt x="51" y="38"/>
                    <a:pt x="51" y="38"/>
                    <a:pt x="51" y="38"/>
                  </a:cubicBezTo>
                  <a:cubicBezTo>
                    <a:pt x="44" y="37"/>
                    <a:pt x="40" y="37"/>
                    <a:pt x="32" y="38"/>
                  </a:cubicBezTo>
                  <a:cubicBezTo>
                    <a:pt x="31" y="35"/>
                    <a:pt x="31" y="35"/>
                    <a:pt x="31" y="35"/>
                  </a:cubicBezTo>
                  <a:cubicBezTo>
                    <a:pt x="29" y="35"/>
                    <a:pt x="26" y="36"/>
                    <a:pt x="24" y="37"/>
                  </a:cubicBezTo>
                  <a:cubicBezTo>
                    <a:pt x="20" y="32"/>
                    <a:pt x="12" y="28"/>
                    <a:pt x="5" y="27"/>
                  </a:cubicBezTo>
                  <a:cubicBezTo>
                    <a:pt x="0" y="37"/>
                    <a:pt x="3" y="48"/>
                    <a:pt x="8" y="54"/>
                  </a:cubicBezTo>
                  <a:cubicBezTo>
                    <a:pt x="6" y="59"/>
                    <a:pt x="5" y="63"/>
                    <a:pt x="5" y="69"/>
                  </a:cubicBezTo>
                  <a:cubicBezTo>
                    <a:pt x="5" y="77"/>
                    <a:pt x="8" y="84"/>
                    <a:pt x="12" y="90"/>
                  </a:cubicBezTo>
                  <a:cubicBezTo>
                    <a:pt x="13" y="104"/>
                    <a:pt x="13" y="104"/>
                    <a:pt x="13" y="104"/>
                  </a:cubicBezTo>
                  <a:cubicBezTo>
                    <a:pt x="20" y="104"/>
                    <a:pt x="20" y="104"/>
                    <a:pt x="20" y="104"/>
                  </a:cubicBezTo>
                  <a:cubicBezTo>
                    <a:pt x="22" y="99"/>
                    <a:pt x="22" y="99"/>
                    <a:pt x="22" y="99"/>
                  </a:cubicBezTo>
                  <a:cubicBezTo>
                    <a:pt x="27" y="102"/>
                    <a:pt x="34" y="104"/>
                    <a:pt x="41" y="104"/>
                  </a:cubicBezTo>
                  <a:cubicBezTo>
                    <a:pt x="48" y="104"/>
                    <a:pt x="55" y="102"/>
                    <a:pt x="60" y="99"/>
                  </a:cubicBezTo>
                  <a:close/>
                  <a:moveTo>
                    <a:pt x="42" y="0"/>
                  </a:moveTo>
                  <a:cubicBezTo>
                    <a:pt x="47" y="0"/>
                    <a:pt x="51" y="2"/>
                    <a:pt x="54" y="5"/>
                  </a:cubicBezTo>
                  <a:cubicBezTo>
                    <a:pt x="57" y="8"/>
                    <a:pt x="59" y="13"/>
                    <a:pt x="59" y="17"/>
                  </a:cubicBezTo>
                  <a:cubicBezTo>
                    <a:pt x="59" y="22"/>
                    <a:pt x="57" y="26"/>
                    <a:pt x="54" y="30"/>
                  </a:cubicBezTo>
                  <a:cubicBezTo>
                    <a:pt x="51" y="33"/>
                    <a:pt x="47" y="35"/>
                    <a:pt x="42" y="35"/>
                  </a:cubicBezTo>
                  <a:cubicBezTo>
                    <a:pt x="37" y="35"/>
                    <a:pt x="33" y="33"/>
                    <a:pt x="30" y="30"/>
                  </a:cubicBezTo>
                  <a:cubicBezTo>
                    <a:pt x="27" y="26"/>
                    <a:pt x="25" y="22"/>
                    <a:pt x="25" y="17"/>
                  </a:cubicBezTo>
                  <a:cubicBezTo>
                    <a:pt x="25" y="13"/>
                    <a:pt x="27" y="8"/>
                    <a:pt x="30" y="5"/>
                  </a:cubicBezTo>
                  <a:cubicBezTo>
                    <a:pt x="33" y="2"/>
                    <a:pt x="37" y="0"/>
                    <a:pt x="42" y="0"/>
                  </a:cubicBezTo>
                  <a:close/>
                  <a:moveTo>
                    <a:pt x="49" y="10"/>
                  </a:moveTo>
                  <a:cubicBezTo>
                    <a:pt x="51" y="12"/>
                    <a:pt x="52" y="15"/>
                    <a:pt x="52" y="17"/>
                  </a:cubicBezTo>
                  <a:cubicBezTo>
                    <a:pt x="52" y="20"/>
                    <a:pt x="51" y="23"/>
                    <a:pt x="49" y="24"/>
                  </a:cubicBezTo>
                  <a:cubicBezTo>
                    <a:pt x="47" y="26"/>
                    <a:pt x="45" y="27"/>
                    <a:pt x="42" y="27"/>
                  </a:cubicBezTo>
                  <a:cubicBezTo>
                    <a:pt x="39" y="27"/>
                    <a:pt x="37" y="26"/>
                    <a:pt x="35" y="24"/>
                  </a:cubicBezTo>
                  <a:cubicBezTo>
                    <a:pt x="33" y="23"/>
                    <a:pt x="32" y="20"/>
                    <a:pt x="32" y="17"/>
                  </a:cubicBezTo>
                  <a:cubicBezTo>
                    <a:pt x="32" y="15"/>
                    <a:pt x="33" y="12"/>
                    <a:pt x="35" y="10"/>
                  </a:cubicBezTo>
                  <a:cubicBezTo>
                    <a:pt x="37" y="9"/>
                    <a:pt x="39" y="8"/>
                    <a:pt x="42" y="8"/>
                  </a:cubicBezTo>
                  <a:cubicBezTo>
                    <a:pt x="45" y="8"/>
                    <a:pt x="47" y="9"/>
                    <a:pt x="49" y="10"/>
                  </a:cubicBezTo>
                  <a:close/>
                  <a:moveTo>
                    <a:pt x="41" y="57"/>
                  </a:moveTo>
                  <a:cubicBezTo>
                    <a:pt x="33" y="57"/>
                    <a:pt x="27" y="64"/>
                    <a:pt x="27" y="71"/>
                  </a:cubicBezTo>
                  <a:cubicBezTo>
                    <a:pt x="27" y="79"/>
                    <a:pt x="33" y="85"/>
                    <a:pt x="41" y="85"/>
                  </a:cubicBezTo>
                  <a:cubicBezTo>
                    <a:pt x="49" y="85"/>
                    <a:pt x="55" y="79"/>
                    <a:pt x="55" y="71"/>
                  </a:cubicBezTo>
                  <a:cubicBezTo>
                    <a:pt x="55" y="64"/>
                    <a:pt x="49" y="57"/>
                    <a:pt x="41" y="57"/>
                  </a:cubicBezTo>
                  <a:close/>
                  <a:moveTo>
                    <a:pt x="21" y="57"/>
                  </a:moveTo>
                  <a:cubicBezTo>
                    <a:pt x="21" y="56"/>
                    <a:pt x="21" y="55"/>
                    <a:pt x="21" y="54"/>
                  </a:cubicBezTo>
                  <a:cubicBezTo>
                    <a:pt x="22" y="52"/>
                    <a:pt x="23" y="51"/>
                    <a:pt x="24" y="50"/>
                  </a:cubicBezTo>
                  <a:cubicBezTo>
                    <a:pt x="26" y="49"/>
                    <a:pt x="27" y="49"/>
                    <a:pt x="29" y="48"/>
                  </a:cubicBezTo>
                  <a:cubicBezTo>
                    <a:pt x="31" y="48"/>
                    <a:pt x="32" y="49"/>
                    <a:pt x="34" y="49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1" y="53"/>
                    <a:pt x="30" y="53"/>
                    <a:pt x="29" y="53"/>
                  </a:cubicBezTo>
                  <a:cubicBezTo>
                    <a:pt x="28" y="53"/>
                    <a:pt x="27" y="53"/>
                    <a:pt x="27" y="54"/>
                  </a:cubicBezTo>
                  <a:cubicBezTo>
                    <a:pt x="26" y="54"/>
                    <a:pt x="26" y="54"/>
                    <a:pt x="25" y="55"/>
                  </a:cubicBezTo>
                  <a:cubicBezTo>
                    <a:pt x="25" y="56"/>
                    <a:pt x="25" y="56"/>
                    <a:pt x="25" y="57"/>
                  </a:cubicBezTo>
                  <a:cubicBezTo>
                    <a:pt x="21" y="57"/>
                    <a:pt x="21" y="57"/>
                    <a:pt x="21" y="57"/>
                  </a:cubicBezTo>
                  <a:close/>
                  <a:moveTo>
                    <a:pt x="62" y="57"/>
                  </a:moveTo>
                  <a:cubicBezTo>
                    <a:pt x="58" y="57"/>
                    <a:pt x="58" y="57"/>
                    <a:pt x="58" y="57"/>
                  </a:cubicBezTo>
                  <a:cubicBezTo>
                    <a:pt x="58" y="56"/>
                    <a:pt x="58" y="56"/>
                    <a:pt x="58" y="55"/>
                  </a:cubicBezTo>
                  <a:cubicBezTo>
                    <a:pt x="57" y="54"/>
                    <a:pt x="57" y="54"/>
                    <a:pt x="56" y="54"/>
                  </a:cubicBezTo>
                  <a:cubicBezTo>
                    <a:pt x="56" y="53"/>
                    <a:pt x="55" y="53"/>
                    <a:pt x="54" y="53"/>
                  </a:cubicBezTo>
                  <a:cubicBezTo>
                    <a:pt x="53" y="53"/>
                    <a:pt x="51" y="53"/>
                    <a:pt x="50" y="53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50" y="49"/>
                    <a:pt x="52" y="48"/>
                    <a:pt x="54" y="48"/>
                  </a:cubicBezTo>
                  <a:cubicBezTo>
                    <a:pt x="56" y="49"/>
                    <a:pt x="57" y="49"/>
                    <a:pt x="59" y="50"/>
                  </a:cubicBezTo>
                  <a:cubicBezTo>
                    <a:pt x="60" y="51"/>
                    <a:pt x="61" y="52"/>
                    <a:pt x="62" y="54"/>
                  </a:cubicBezTo>
                  <a:cubicBezTo>
                    <a:pt x="62" y="55"/>
                    <a:pt x="62" y="56"/>
                    <a:pt x="62" y="57"/>
                  </a:cubicBezTo>
                  <a:close/>
                  <a:moveTo>
                    <a:pt x="36" y="66"/>
                  </a:moveTo>
                  <a:cubicBezTo>
                    <a:pt x="37" y="66"/>
                    <a:pt x="39" y="69"/>
                    <a:pt x="39" y="71"/>
                  </a:cubicBezTo>
                  <a:cubicBezTo>
                    <a:pt x="39" y="74"/>
                    <a:pt x="37" y="76"/>
                    <a:pt x="36" y="76"/>
                  </a:cubicBezTo>
                  <a:cubicBezTo>
                    <a:pt x="34" y="76"/>
                    <a:pt x="33" y="74"/>
                    <a:pt x="33" y="71"/>
                  </a:cubicBezTo>
                  <a:cubicBezTo>
                    <a:pt x="33" y="69"/>
                    <a:pt x="34" y="66"/>
                    <a:pt x="36" y="66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128533" tIns="64268" rIns="128533" bIns="64268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</a:pPr>
              <a:endParaRPr lang="zh-CN" altLang="en-US" sz="933" dirty="0">
                <a:solidFill>
                  <a:prstClr val="black"/>
                </a:solidFill>
                <a:latin typeface="Noto Sans S Chinese Light" panose="020B0300000000000000" pitchFamily="34" charset="-122"/>
                <a:ea typeface="Noto Sans S Chinese Light" panose="020B03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53" name="Freeform 152"/>
            <p:cNvSpPr>
              <a:spLocks noEditPoints="1"/>
            </p:cNvSpPr>
            <p:nvPr/>
          </p:nvSpPr>
          <p:spPr bwMode="auto">
            <a:xfrm>
              <a:off x="5944618" y="1978825"/>
              <a:ext cx="343494" cy="329615"/>
            </a:xfrm>
            <a:custGeom>
              <a:avLst/>
              <a:gdLst>
                <a:gd name="T0" fmla="*/ 80 w 198"/>
                <a:gd name="T1" fmla="*/ 39 h 190"/>
                <a:gd name="T2" fmla="*/ 32 w 198"/>
                <a:gd name="T3" fmla="*/ 39 h 190"/>
                <a:gd name="T4" fmla="*/ 24 w 198"/>
                <a:gd name="T5" fmla="*/ 52 h 190"/>
                <a:gd name="T6" fmla="*/ 32 w 198"/>
                <a:gd name="T7" fmla="*/ 65 h 190"/>
                <a:gd name="T8" fmla="*/ 80 w 198"/>
                <a:gd name="T9" fmla="*/ 65 h 190"/>
                <a:gd name="T10" fmla="*/ 80 w 198"/>
                <a:gd name="T11" fmla="*/ 39 h 190"/>
                <a:gd name="T12" fmla="*/ 80 w 198"/>
                <a:gd name="T13" fmla="*/ 39 h 190"/>
                <a:gd name="T14" fmla="*/ 114 w 198"/>
                <a:gd name="T15" fmla="*/ 65 h 190"/>
                <a:gd name="T16" fmla="*/ 170 w 198"/>
                <a:gd name="T17" fmla="*/ 65 h 190"/>
                <a:gd name="T18" fmla="*/ 177 w 198"/>
                <a:gd name="T19" fmla="*/ 65 h 190"/>
                <a:gd name="T20" fmla="*/ 179 w 198"/>
                <a:gd name="T21" fmla="*/ 69 h 190"/>
                <a:gd name="T22" fmla="*/ 194 w 198"/>
                <a:gd name="T23" fmla="*/ 93 h 190"/>
                <a:gd name="T24" fmla="*/ 198 w 198"/>
                <a:gd name="T25" fmla="*/ 99 h 190"/>
                <a:gd name="T26" fmla="*/ 194 w 198"/>
                <a:gd name="T27" fmla="*/ 103 h 190"/>
                <a:gd name="T28" fmla="*/ 179 w 198"/>
                <a:gd name="T29" fmla="*/ 127 h 190"/>
                <a:gd name="T30" fmla="*/ 177 w 198"/>
                <a:gd name="T31" fmla="*/ 134 h 190"/>
                <a:gd name="T32" fmla="*/ 170 w 198"/>
                <a:gd name="T33" fmla="*/ 134 h 190"/>
                <a:gd name="T34" fmla="*/ 114 w 198"/>
                <a:gd name="T35" fmla="*/ 134 h 190"/>
                <a:gd name="T36" fmla="*/ 114 w 198"/>
                <a:gd name="T37" fmla="*/ 164 h 190"/>
                <a:gd name="T38" fmla="*/ 164 w 198"/>
                <a:gd name="T39" fmla="*/ 164 h 190"/>
                <a:gd name="T40" fmla="*/ 164 w 198"/>
                <a:gd name="T41" fmla="*/ 190 h 190"/>
                <a:gd name="T42" fmla="*/ 37 w 198"/>
                <a:gd name="T43" fmla="*/ 190 h 190"/>
                <a:gd name="T44" fmla="*/ 37 w 198"/>
                <a:gd name="T45" fmla="*/ 164 h 190"/>
                <a:gd name="T46" fmla="*/ 82 w 198"/>
                <a:gd name="T47" fmla="*/ 164 h 190"/>
                <a:gd name="T48" fmla="*/ 82 w 198"/>
                <a:gd name="T49" fmla="*/ 86 h 190"/>
                <a:gd name="T50" fmla="*/ 26 w 198"/>
                <a:gd name="T51" fmla="*/ 86 h 190"/>
                <a:gd name="T52" fmla="*/ 19 w 198"/>
                <a:gd name="T53" fmla="*/ 86 h 190"/>
                <a:gd name="T54" fmla="*/ 17 w 198"/>
                <a:gd name="T55" fmla="*/ 80 h 190"/>
                <a:gd name="T56" fmla="*/ 2 w 198"/>
                <a:gd name="T57" fmla="*/ 56 h 190"/>
                <a:gd name="T58" fmla="*/ 0 w 198"/>
                <a:gd name="T59" fmla="*/ 52 h 190"/>
                <a:gd name="T60" fmla="*/ 2 w 198"/>
                <a:gd name="T61" fmla="*/ 45 h 190"/>
                <a:gd name="T62" fmla="*/ 17 w 198"/>
                <a:gd name="T63" fmla="*/ 21 h 190"/>
                <a:gd name="T64" fmla="*/ 19 w 198"/>
                <a:gd name="T65" fmla="*/ 17 h 190"/>
                <a:gd name="T66" fmla="*/ 26 w 198"/>
                <a:gd name="T67" fmla="*/ 17 h 190"/>
                <a:gd name="T68" fmla="*/ 82 w 198"/>
                <a:gd name="T69" fmla="*/ 17 h 190"/>
                <a:gd name="T70" fmla="*/ 82 w 198"/>
                <a:gd name="T71" fmla="*/ 13 h 190"/>
                <a:gd name="T72" fmla="*/ 99 w 198"/>
                <a:gd name="T73" fmla="*/ 0 h 190"/>
                <a:gd name="T74" fmla="*/ 114 w 198"/>
                <a:gd name="T75" fmla="*/ 13 h 190"/>
                <a:gd name="T76" fmla="*/ 114 w 198"/>
                <a:gd name="T77" fmla="*/ 65 h 190"/>
                <a:gd name="T78" fmla="*/ 114 w 198"/>
                <a:gd name="T79" fmla="*/ 65 h 190"/>
                <a:gd name="T80" fmla="*/ 166 w 198"/>
                <a:gd name="T81" fmla="*/ 84 h 190"/>
                <a:gd name="T82" fmla="*/ 116 w 198"/>
                <a:gd name="T83" fmla="*/ 84 h 190"/>
                <a:gd name="T84" fmla="*/ 116 w 198"/>
                <a:gd name="T85" fmla="*/ 112 h 190"/>
                <a:gd name="T86" fmla="*/ 166 w 198"/>
                <a:gd name="T87" fmla="*/ 112 h 190"/>
                <a:gd name="T88" fmla="*/ 175 w 198"/>
                <a:gd name="T89" fmla="*/ 99 h 190"/>
                <a:gd name="T90" fmla="*/ 166 w 198"/>
                <a:gd name="T91" fmla="*/ 84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98" h="190">
                  <a:moveTo>
                    <a:pt x="80" y="39"/>
                  </a:moveTo>
                  <a:lnTo>
                    <a:pt x="32" y="39"/>
                  </a:lnTo>
                  <a:lnTo>
                    <a:pt x="24" y="52"/>
                  </a:lnTo>
                  <a:lnTo>
                    <a:pt x="32" y="65"/>
                  </a:lnTo>
                  <a:lnTo>
                    <a:pt x="80" y="65"/>
                  </a:lnTo>
                  <a:lnTo>
                    <a:pt x="80" y="39"/>
                  </a:lnTo>
                  <a:lnTo>
                    <a:pt x="80" y="39"/>
                  </a:lnTo>
                  <a:close/>
                  <a:moveTo>
                    <a:pt x="114" y="65"/>
                  </a:moveTo>
                  <a:lnTo>
                    <a:pt x="170" y="65"/>
                  </a:lnTo>
                  <a:lnTo>
                    <a:pt x="177" y="65"/>
                  </a:lnTo>
                  <a:lnTo>
                    <a:pt x="179" y="69"/>
                  </a:lnTo>
                  <a:lnTo>
                    <a:pt x="194" y="93"/>
                  </a:lnTo>
                  <a:lnTo>
                    <a:pt x="198" y="99"/>
                  </a:lnTo>
                  <a:lnTo>
                    <a:pt x="194" y="103"/>
                  </a:lnTo>
                  <a:lnTo>
                    <a:pt x="179" y="127"/>
                  </a:lnTo>
                  <a:lnTo>
                    <a:pt x="177" y="134"/>
                  </a:lnTo>
                  <a:lnTo>
                    <a:pt x="170" y="134"/>
                  </a:lnTo>
                  <a:lnTo>
                    <a:pt x="114" y="134"/>
                  </a:lnTo>
                  <a:lnTo>
                    <a:pt x="114" y="164"/>
                  </a:lnTo>
                  <a:lnTo>
                    <a:pt x="164" y="164"/>
                  </a:lnTo>
                  <a:lnTo>
                    <a:pt x="164" y="190"/>
                  </a:lnTo>
                  <a:lnTo>
                    <a:pt x="37" y="190"/>
                  </a:lnTo>
                  <a:lnTo>
                    <a:pt x="37" y="164"/>
                  </a:lnTo>
                  <a:lnTo>
                    <a:pt x="82" y="164"/>
                  </a:lnTo>
                  <a:lnTo>
                    <a:pt x="82" y="86"/>
                  </a:lnTo>
                  <a:lnTo>
                    <a:pt x="26" y="86"/>
                  </a:lnTo>
                  <a:lnTo>
                    <a:pt x="19" y="86"/>
                  </a:lnTo>
                  <a:lnTo>
                    <a:pt x="17" y="80"/>
                  </a:lnTo>
                  <a:lnTo>
                    <a:pt x="2" y="56"/>
                  </a:lnTo>
                  <a:lnTo>
                    <a:pt x="0" y="52"/>
                  </a:lnTo>
                  <a:lnTo>
                    <a:pt x="2" y="45"/>
                  </a:lnTo>
                  <a:lnTo>
                    <a:pt x="17" y="21"/>
                  </a:lnTo>
                  <a:lnTo>
                    <a:pt x="19" y="17"/>
                  </a:lnTo>
                  <a:lnTo>
                    <a:pt x="26" y="17"/>
                  </a:lnTo>
                  <a:lnTo>
                    <a:pt x="82" y="17"/>
                  </a:lnTo>
                  <a:lnTo>
                    <a:pt x="82" y="13"/>
                  </a:lnTo>
                  <a:lnTo>
                    <a:pt x="99" y="0"/>
                  </a:lnTo>
                  <a:lnTo>
                    <a:pt x="114" y="13"/>
                  </a:lnTo>
                  <a:lnTo>
                    <a:pt x="114" y="65"/>
                  </a:lnTo>
                  <a:lnTo>
                    <a:pt x="114" y="65"/>
                  </a:lnTo>
                  <a:close/>
                  <a:moveTo>
                    <a:pt x="166" y="84"/>
                  </a:moveTo>
                  <a:lnTo>
                    <a:pt x="116" y="84"/>
                  </a:lnTo>
                  <a:lnTo>
                    <a:pt x="116" y="112"/>
                  </a:lnTo>
                  <a:lnTo>
                    <a:pt x="166" y="112"/>
                  </a:lnTo>
                  <a:lnTo>
                    <a:pt x="175" y="99"/>
                  </a:lnTo>
                  <a:lnTo>
                    <a:pt x="166" y="84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/>
          </p:spPr>
          <p:txBody>
            <a:bodyPr vert="horz" wrap="square" lIns="128533" tIns="64268" rIns="128533" bIns="64268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</a:pPr>
              <a:endParaRPr lang="zh-CN" altLang="en-US" sz="933" dirty="0">
                <a:solidFill>
                  <a:prstClr val="black"/>
                </a:solidFill>
                <a:latin typeface="Noto Sans S Chinese Light" panose="020B0300000000000000" pitchFamily="34" charset="-122"/>
                <a:ea typeface="Noto Sans S Chinese Light" panose="020B03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54" name="Freeform 153"/>
            <p:cNvSpPr>
              <a:spLocks noEditPoints="1"/>
            </p:cNvSpPr>
            <p:nvPr/>
          </p:nvSpPr>
          <p:spPr bwMode="auto">
            <a:xfrm>
              <a:off x="6875882" y="1890215"/>
              <a:ext cx="253770" cy="248036"/>
            </a:xfrm>
            <a:custGeom>
              <a:avLst/>
              <a:gdLst>
                <a:gd name="T0" fmla="*/ 74 w 82"/>
                <a:gd name="T1" fmla="*/ 6 h 80"/>
                <a:gd name="T2" fmla="*/ 67 w 82"/>
                <a:gd name="T3" fmla="*/ 27 h 80"/>
                <a:gd name="T4" fmla="*/ 65 w 82"/>
                <a:gd name="T5" fmla="*/ 30 h 80"/>
                <a:gd name="T6" fmla="*/ 75 w 82"/>
                <a:gd name="T7" fmla="*/ 71 h 80"/>
                <a:gd name="T8" fmla="*/ 66 w 82"/>
                <a:gd name="T9" fmla="*/ 80 h 80"/>
                <a:gd name="T10" fmla="*/ 44 w 82"/>
                <a:gd name="T11" fmla="*/ 50 h 80"/>
                <a:gd name="T12" fmla="*/ 36 w 82"/>
                <a:gd name="T13" fmla="*/ 57 h 80"/>
                <a:gd name="T14" fmla="*/ 39 w 82"/>
                <a:gd name="T15" fmla="*/ 70 h 80"/>
                <a:gd name="T16" fmla="*/ 34 w 82"/>
                <a:gd name="T17" fmla="*/ 75 h 80"/>
                <a:gd name="T18" fmla="*/ 26 w 82"/>
                <a:gd name="T19" fmla="*/ 61 h 80"/>
                <a:gd name="T20" fmla="*/ 21 w 82"/>
                <a:gd name="T21" fmla="*/ 67 h 80"/>
                <a:gd name="T22" fmla="*/ 16 w 82"/>
                <a:gd name="T23" fmla="*/ 62 h 80"/>
                <a:gd name="T24" fmla="*/ 21 w 82"/>
                <a:gd name="T25" fmla="*/ 57 h 80"/>
                <a:gd name="T26" fmla="*/ 7 w 82"/>
                <a:gd name="T27" fmla="*/ 50 h 80"/>
                <a:gd name="T28" fmla="*/ 12 w 82"/>
                <a:gd name="T29" fmla="*/ 44 h 80"/>
                <a:gd name="T30" fmla="*/ 25 w 82"/>
                <a:gd name="T31" fmla="*/ 47 h 80"/>
                <a:gd name="T32" fmla="*/ 32 w 82"/>
                <a:gd name="T33" fmla="*/ 39 h 80"/>
                <a:gd name="T34" fmla="*/ 0 w 82"/>
                <a:gd name="T35" fmla="*/ 18 h 80"/>
                <a:gd name="T36" fmla="*/ 9 w 82"/>
                <a:gd name="T37" fmla="*/ 8 h 80"/>
                <a:gd name="T38" fmla="*/ 51 w 82"/>
                <a:gd name="T39" fmla="*/ 16 h 80"/>
                <a:gd name="T40" fmla="*/ 53 w 82"/>
                <a:gd name="T41" fmla="*/ 13 h 80"/>
                <a:gd name="T42" fmla="*/ 74 w 82"/>
                <a:gd name="T43" fmla="*/ 6 h 80"/>
                <a:gd name="T44" fmla="*/ 82 w 82"/>
                <a:gd name="T45" fmla="*/ 50 h 80"/>
                <a:gd name="T46" fmla="*/ 74 w 82"/>
                <a:gd name="T47" fmla="*/ 42 h 80"/>
                <a:gd name="T48" fmla="*/ 72 w 82"/>
                <a:gd name="T49" fmla="*/ 44 h 80"/>
                <a:gd name="T50" fmla="*/ 76 w 82"/>
                <a:gd name="T51" fmla="*/ 57 h 80"/>
                <a:gd name="T52" fmla="*/ 82 w 82"/>
                <a:gd name="T53" fmla="*/ 50 h 80"/>
                <a:gd name="T54" fmla="*/ 29 w 82"/>
                <a:gd name="T55" fmla="*/ 0 h 80"/>
                <a:gd name="T56" fmla="*/ 23 w 82"/>
                <a:gd name="T57" fmla="*/ 7 h 80"/>
                <a:gd name="T58" fmla="*/ 36 w 82"/>
                <a:gd name="T59" fmla="*/ 10 h 80"/>
                <a:gd name="T60" fmla="*/ 37 w 82"/>
                <a:gd name="T61" fmla="*/ 8 h 80"/>
                <a:gd name="T62" fmla="*/ 29 w 82"/>
                <a:gd name="T63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82" h="80">
                  <a:moveTo>
                    <a:pt x="74" y="6"/>
                  </a:moveTo>
                  <a:cubicBezTo>
                    <a:pt x="76" y="15"/>
                    <a:pt x="74" y="21"/>
                    <a:pt x="67" y="27"/>
                  </a:cubicBezTo>
                  <a:cubicBezTo>
                    <a:pt x="65" y="30"/>
                    <a:pt x="65" y="30"/>
                    <a:pt x="65" y="30"/>
                  </a:cubicBezTo>
                  <a:cubicBezTo>
                    <a:pt x="75" y="71"/>
                    <a:pt x="75" y="71"/>
                    <a:pt x="75" y="71"/>
                  </a:cubicBezTo>
                  <a:cubicBezTo>
                    <a:pt x="66" y="80"/>
                    <a:pt x="66" y="80"/>
                    <a:pt x="66" y="80"/>
                  </a:cubicBezTo>
                  <a:cubicBezTo>
                    <a:pt x="44" y="50"/>
                    <a:pt x="44" y="50"/>
                    <a:pt x="44" y="50"/>
                  </a:cubicBezTo>
                  <a:cubicBezTo>
                    <a:pt x="36" y="57"/>
                    <a:pt x="36" y="57"/>
                    <a:pt x="36" y="57"/>
                  </a:cubicBezTo>
                  <a:cubicBezTo>
                    <a:pt x="39" y="70"/>
                    <a:pt x="39" y="70"/>
                    <a:pt x="39" y="70"/>
                  </a:cubicBezTo>
                  <a:cubicBezTo>
                    <a:pt x="34" y="75"/>
                    <a:pt x="34" y="75"/>
                    <a:pt x="34" y="75"/>
                  </a:cubicBezTo>
                  <a:cubicBezTo>
                    <a:pt x="26" y="61"/>
                    <a:pt x="26" y="61"/>
                    <a:pt x="26" y="61"/>
                  </a:cubicBezTo>
                  <a:cubicBezTo>
                    <a:pt x="21" y="67"/>
                    <a:pt x="21" y="67"/>
                    <a:pt x="21" y="67"/>
                  </a:cubicBezTo>
                  <a:cubicBezTo>
                    <a:pt x="16" y="62"/>
                    <a:pt x="16" y="62"/>
                    <a:pt x="16" y="62"/>
                  </a:cubicBezTo>
                  <a:cubicBezTo>
                    <a:pt x="21" y="57"/>
                    <a:pt x="21" y="57"/>
                    <a:pt x="21" y="57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25" y="47"/>
                    <a:pt x="25" y="47"/>
                    <a:pt x="25" y="47"/>
                  </a:cubicBezTo>
                  <a:cubicBezTo>
                    <a:pt x="32" y="39"/>
                    <a:pt x="32" y="39"/>
                    <a:pt x="32" y="39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51" y="16"/>
                    <a:pt x="51" y="16"/>
                    <a:pt x="51" y="16"/>
                  </a:cubicBezTo>
                  <a:cubicBezTo>
                    <a:pt x="53" y="13"/>
                    <a:pt x="53" y="13"/>
                    <a:pt x="53" y="13"/>
                  </a:cubicBezTo>
                  <a:cubicBezTo>
                    <a:pt x="60" y="5"/>
                    <a:pt x="67" y="4"/>
                    <a:pt x="74" y="6"/>
                  </a:cubicBezTo>
                  <a:close/>
                  <a:moveTo>
                    <a:pt x="82" y="50"/>
                  </a:moveTo>
                  <a:cubicBezTo>
                    <a:pt x="74" y="42"/>
                    <a:pt x="74" y="42"/>
                    <a:pt x="74" y="42"/>
                  </a:cubicBezTo>
                  <a:cubicBezTo>
                    <a:pt x="72" y="44"/>
                    <a:pt x="72" y="44"/>
                    <a:pt x="72" y="44"/>
                  </a:cubicBezTo>
                  <a:cubicBezTo>
                    <a:pt x="76" y="57"/>
                    <a:pt x="76" y="57"/>
                    <a:pt x="76" y="57"/>
                  </a:cubicBezTo>
                  <a:cubicBezTo>
                    <a:pt x="82" y="50"/>
                    <a:pt x="82" y="50"/>
                    <a:pt x="82" y="50"/>
                  </a:cubicBezTo>
                  <a:close/>
                  <a:moveTo>
                    <a:pt x="29" y="0"/>
                  </a:moveTo>
                  <a:cubicBezTo>
                    <a:pt x="23" y="7"/>
                    <a:pt x="23" y="7"/>
                    <a:pt x="23" y="7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7" y="8"/>
                    <a:pt x="37" y="8"/>
                    <a:pt x="37" y="8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/>
          </p:spPr>
          <p:txBody>
            <a:bodyPr vert="horz" wrap="square" lIns="128533" tIns="64268" rIns="128533" bIns="64268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</a:pPr>
              <a:endParaRPr lang="zh-CN" altLang="en-US" sz="933" dirty="0">
                <a:solidFill>
                  <a:prstClr val="black"/>
                </a:solidFill>
                <a:latin typeface="Noto Sans S Chinese Light" panose="020B0300000000000000" pitchFamily="34" charset="-122"/>
                <a:ea typeface="Noto Sans S Chinese Light" panose="020B03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55" name="Freeform 154"/>
            <p:cNvSpPr>
              <a:spLocks noEditPoints="1"/>
            </p:cNvSpPr>
            <p:nvPr/>
          </p:nvSpPr>
          <p:spPr bwMode="auto">
            <a:xfrm>
              <a:off x="8262006" y="3187331"/>
              <a:ext cx="237999" cy="288180"/>
            </a:xfrm>
            <a:custGeom>
              <a:avLst/>
              <a:gdLst>
                <a:gd name="T0" fmla="*/ 0 w 77"/>
                <a:gd name="T1" fmla="*/ 85 h 93"/>
                <a:gd name="T2" fmla="*/ 30 w 77"/>
                <a:gd name="T3" fmla="*/ 20 h 93"/>
                <a:gd name="T4" fmla="*/ 38 w 77"/>
                <a:gd name="T5" fmla="*/ 26 h 93"/>
                <a:gd name="T6" fmla="*/ 39 w 77"/>
                <a:gd name="T7" fmla="*/ 27 h 93"/>
                <a:gd name="T8" fmla="*/ 39 w 77"/>
                <a:gd name="T9" fmla="*/ 27 h 93"/>
                <a:gd name="T10" fmla="*/ 40 w 77"/>
                <a:gd name="T11" fmla="*/ 27 h 93"/>
                <a:gd name="T12" fmla="*/ 40 w 77"/>
                <a:gd name="T13" fmla="*/ 28 h 93"/>
                <a:gd name="T14" fmla="*/ 40 w 77"/>
                <a:gd name="T15" fmla="*/ 28 h 93"/>
                <a:gd name="T16" fmla="*/ 41 w 77"/>
                <a:gd name="T17" fmla="*/ 28 h 93"/>
                <a:gd name="T18" fmla="*/ 41 w 77"/>
                <a:gd name="T19" fmla="*/ 29 h 93"/>
                <a:gd name="T20" fmla="*/ 42 w 77"/>
                <a:gd name="T21" fmla="*/ 29 h 93"/>
                <a:gd name="T22" fmla="*/ 42 w 77"/>
                <a:gd name="T23" fmla="*/ 29 h 93"/>
                <a:gd name="T24" fmla="*/ 43 w 77"/>
                <a:gd name="T25" fmla="*/ 29 h 93"/>
                <a:gd name="T26" fmla="*/ 43 w 77"/>
                <a:gd name="T27" fmla="*/ 30 h 93"/>
                <a:gd name="T28" fmla="*/ 43 w 77"/>
                <a:gd name="T29" fmla="*/ 30 h 93"/>
                <a:gd name="T30" fmla="*/ 48 w 77"/>
                <a:gd name="T31" fmla="*/ 33 h 93"/>
                <a:gd name="T32" fmla="*/ 48 w 77"/>
                <a:gd name="T33" fmla="*/ 33 h 93"/>
                <a:gd name="T34" fmla="*/ 49 w 77"/>
                <a:gd name="T35" fmla="*/ 34 h 93"/>
                <a:gd name="T36" fmla="*/ 49 w 77"/>
                <a:gd name="T37" fmla="*/ 34 h 93"/>
                <a:gd name="T38" fmla="*/ 50 w 77"/>
                <a:gd name="T39" fmla="*/ 34 h 93"/>
                <a:gd name="T40" fmla="*/ 50 w 77"/>
                <a:gd name="T41" fmla="*/ 35 h 93"/>
                <a:gd name="T42" fmla="*/ 50 w 77"/>
                <a:gd name="T43" fmla="*/ 35 h 93"/>
                <a:gd name="T44" fmla="*/ 51 w 77"/>
                <a:gd name="T45" fmla="*/ 35 h 93"/>
                <a:gd name="T46" fmla="*/ 51 w 77"/>
                <a:gd name="T47" fmla="*/ 36 h 93"/>
                <a:gd name="T48" fmla="*/ 52 w 77"/>
                <a:gd name="T49" fmla="*/ 36 h 93"/>
                <a:gd name="T50" fmla="*/ 52 w 77"/>
                <a:gd name="T51" fmla="*/ 36 h 93"/>
                <a:gd name="T52" fmla="*/ 53 w 77"/>
                <a:gd name="T53" fmla="*/ 37 h 93"/>
                <a:gd name="T54" fmla="*/ 53 w 77"/>
                <a:gd name="T55" fmla="*/ 37 h 93"/>
                <a:gd name="T56" fmla="*/ 48 w 77"/>
                <a:gd name="T57" fmla="*/ 79 h 93"/>
                <a:gd name="T58" fmla="*/ 7 w 77"/>
                <a:gd name="T59" fmla="*/ 91 h 93"/>
                <a:gd name="T60" fmla="*/ 35 w 77"/>
                <a:gd name="T61" fmla="*/ 64 h 93"/>
                <a:gd name="T62" fmla="*/ 19 w 77"/>
                <a:gd name="T63" fmla="*/ 53 h 93"/>
                <a:gd name="T64" fmla="*/ 3 w 77"/>
                <a:gd name="T65" fmla="*/ 88 h 93"/>
                <a:gd name="T66" fmla="*/ 73 w 77"/>
                <a:gd name="T67" fmla="*/ 93 h 93"/>
                <a:gd name="T68" fmla="*/ 54 w 77"/>
                <a:gd name="T69" fmla="*/ 83 h 93"/>
                <a:gd name="T70" fmla="*/ 69 w 77"/>
                <a:gd name="T71" fmla="*/ 42 h 93"/>
                <a:gd name="T72" fmla="*/ 34 w 77"/>
                <a:gd name="T73" fmla="*/ 0 h 93"/>
                <a:gd name="T74" fmla="*/ 69 w 77"/>
                <a:gd name="T75" fmla="*/ 42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7" h="93">
                  <a:moveTo>
                    <a:pt x="3" y="88"/>
                  </a:moveTo>
                  <a:cubicBezTo>
                    <a:pt x="2" y="87"/>
                    <a:pt x="1" y="86"/>
                    <a:pt x="0" y="85"/>
                  </a:cubicBezTo>
                  <a:cubicBezTo>
                    <a:pt x="0" y="72"/>
                    <a:pt x="0" y="58"/>
                    <a:pt x="0" y="45"/>
                  </a:cubicBezTo>
                  <a:cubicBezTo>
                    <a:pt x="12" y="40"/>
                    <a:pt x="21" y="32"/>
                    <a:pt x="30" y="20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8" y="27"/>
                    <a:pt x="38" y="27"/>
                    <a:pt x="38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1" y="29"/>
                    <a:pt x="41" y="29"/>
                    <a:pt x="41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9"/>
                    <a:pt x="43" y="29"/>
                    <a:pt x="43" y="29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4" y="30"/>
                    <a:pt x="44" y="30"/>
                    <a:pt x="44" y="30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4"/>
                    <a:pt x="48" y="34"/>
                    <a:pt x="48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50" y="34"/>
                    <a:pt x="50" y="34"/>
                    <a:pt x="50" y="34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51" y="36"/>
                    <a:pt x="51" y="36"/>
                    <a:pt x="51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62" y="43"/>
                    <a:pt x="62" y="43"/>
                    <a:pt x="62" y="43"/>
                  </a:cubicBezTo>
                  <a:cubicBezTo>
                    <a:pt x="53" y="55"/>
                    <a:pt x="49" y="67"/>
                    <a:pt x="48" y="79"/>
                  </a:cubicBezTo>
                  <a:cubicBezTo>
                    <a:pt x="36" y="84"/>
                    <a:pt x="23" y="88"/>
                    <a:pt x="11" y="93"/>
                  </a:cubicBezTo>
                  <a:cubicBezTo>
                    <a:pt x="9" y="92"/>
                    <a:pt x="8" y="91"/>
                    <a:pt x="7" y="91"/>
                  </a:cubicBezTo>
                  <a:cubicBezTo>
                    <a:pt x="23" y="68"/>
                    <a:pt x="23" y="68"/>
                    <a:pt x="23" y="68"/>
                  </a:cubicBezTo>
                  <a:cubicBezTo>
                    <a:pt x="27" y="69"/>
                    <a:pt x="32" y="68"/>
                    <a:pt x="35" y="64"/>
                  </a:cubicBezTo>
                  <a:cubicBezTo>
                    <a:pt x="38" y="60"/>
                    <a:pt x="37" y="54"/>
                    <a:pt x="32" y="51"/>
                  </a:cubicBezTo>
                  <a:cubicBezTo>
                    <a:pt x="28" y="47"/>
                    <a:pt x="22" y="49"/>
                    <a:pt x="19" y="53"/>
                  </a:cubicBezTo>
                  <a:cubicBezTo>
                    <a:pt x="16" y="57"/>
                    <a:pt x="16" y="62"/>
                    <a:pt x="19" y="65"/>
                  </a:cubicBezTo>
                  <a:cubicBezTo>
                    <a:pt x="3" y="88"/>
                    <a:pt x="3" y="88"/>
                    <a:pt x="3" y="88"/>
                  </a:cubicBezTo>
                  <a:close/>
                  <a:moveTo>
                    <a:pt x="27" y="93"/>
                  </a:moveTo>
                  <a:cubicBezTo>
                    <a:pt x="73" y="93"/>
                    <a:pt x="73" y="93"/>
                    <a:pt x="73" y="93"/>
                  </a:cubicBezTo>
                  <a:cubicBezTo>
                    <a:pt x="73" y="83"/>
                    <a:pt x="73" y="83"/>
                    <a:pt x="73" y="83"/>
                  </a:cubicBezTo>
                  <a:cubicBezTo>
                    <a:pt x="54" y="83"/>
                    <a:pt x="54" y="83"/>
                    <a:pt x="54" y="83"/>
                  </a:cubicBezTo>
                  <a:cubicBezTo>
                    <a:pt x="27" y="93"/>
                    <a:pt x="27" y="93"/>
                    <a:pt x="27" y="93"/>
                  </a:cubicBezTo>
                  <a:close/>
                  <a:moveTo>
                    <a:pt x="69" y="42"/>
                  </a:moveTo>
                  <a:cubicBezTo>
                    <a:pt x="77" y="31"/>
                    <a:pt x="77" y="31"/>
                    <a:pt x="77" y="31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6" y="12"/>
                    <a:pt x="26" y="12"/>
                    <a:pt x="26" y="12"/>
                  </a:cubicBezTo>
                  <a:lnTo>
                    <a:pt x="69" y="4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/>
          </p:spPr>
          <p:txBody>
            <a:bodyPr vert="horz" wrap="square" lIns="128533" tIns="64268" rIns="128533" bIns="64268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</a:pPr>
              <a:endParaRPr lang="zh-CN" altLang="en-US" sz="933" dirty="0">
                <a:solidFill>
                  <a:prstClr val="black"/>
                </a:solidFill>
                <a:latin typeface="Noto Sans S Chinese Light" panose="020B0300000000000000" pitchFamily="34" charset="-122"/>
                <a:ea typeface="Noto Sans S Chinese Light" panose="020B03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56" name="Freeform 155"/>
            <p:cNvSpPr>
              <a:spLocks noEditPoints="1"/>
            </p:cNvSpPr>
            <p:nvPr/>
          </p:nvSpPr>
          <p:spPr bwMode="auto">
            <a:xfrm>
              <a:off x="3855843" y="4017374"/>
              <a:ext cx="338245" cy="424345"/>
            </a:xfrm>
            <a:custGeom>
              <a:avLst/>
              <a:gdLst>
                <a:gd name="T0" fmla="*/ 228 w 228"/>
                <a:gd name="T1" fmla="*/ 76 h 286"/>
                <a:gd name="T2" fmla="*/ 186 w 228"/>
                <a:gd name="T3" fmla="*/ 103 h 286"/>
                <a:gd name="T4" fmla="*/ 0 w 228"/>
                <a:gd name="T5" fmla="*/ 76 h 286"/>
                <a:gd name="T6" fmla="*/ 65 w 228"/>
                <a:gd name="T7" fmla="*/ 278 h 286"/>
                <a:gd name="T8" fmla="*/ 72 w 228"/>
                <a:gd name="T9" fmla="*/ 282 h 286"/>
                <a:gd name="T10" fmla="*/ 153 w 228"/>
                <a:gd name="T11" fmla="*/ 282 h 286"/>
                <a:gd name="T12" fmla="*/ 160 w 228"/>
                <a:gd name="T13" fmla="*/ 278 h 286"/>
                <a:gd name="T14" fmla="*/ 212 w 228"/>
                <a:gd name="T15" fmla="*/ 147 h 286"/>
                <a:gd name="T16" fmla="*/ 165 w 228"/>
                <a:gd name="T17" fmla="*/ 169 h 286"/>
                <a:gd name="T18" fmla="*/ 176 w 228"/>
                <a:gd name="T19" fmla="*/ 174 h 286"/>
                <a:gd name="T20" fmla="*/ 180 w 228"/>
                <a:gd name="T21" fmla="*/ 191 h 286"/>
                <a:gd name="T22" fmla="*/ 176 w 228"/>
                <a:gd name="T23" fmla="*/ 201 h 286"/>
                <a:gd name="T24" fmla="*/ 148 w 228"/>
                <a:gd name="T25" fmla="*/ 206 h 286"/>
                <a:gd name="T26" fmla="*/ 137 w 228"/>
                <a:gd name="T27" fmla="*/ 201 h 286"/>
                <a:gd name="T28" fmla="*/ 133 w 228"/>
                <a:gd name="T29" fmla="*/ 184 h 286"/>
                <a:gd name="T30" fmla="*/ 137 w 228"/>
                <a:gd name="T31" fmla="*/ 174 h 286"/>
                <a:gd name="T32" fmla="*/ 165 w 228"/>
                <a:gd name="T33" fmla="*/ 178 h 286"/>
                <a:gd name="T34" fmla="*/ 172 w 228"/>
                <a:gd name="T35" fmla="*/ 184 h 286"/>
                <a:gd name="T36" fmla="*/ 170 w 228"/>
                <a:gd name="T37" fmla="*/ 195 h 286"/>
                <a:gd name="T38" fmla="*/ 165 w 228"/>
                <a:gd name="T39" fmla="*/ 197 h 286"/>
                <a:gd name="T40" fmla="*/ 143 w 228"/>
                <a:gd name="T41" fmla="*/ 195 h 286"/>
                <a:gd name="T42" fmla="*/ 141 w 228"/>
                <a:gd name="T43" fmla="*/ 191 h 286"/>
                <a:gd name="T44" fmla="*/ 143 w 228"/>
                <a:gd name="T45" fmla="*/ 180 h 286"/>
                <a:gd name="T46" fmla="*/ 148 w 228"/>
                <a:gd name="T47" fmla="*/ 178 h 286"/>
                <a:gd name="T48" fmla="*/ 60 w 228"/>
                <a:gd name="T49" fmla="*/ 170 h 286"/>
                <a:gd name="T50" fmla="*/ 96 w 228"/>
                <a:gd name="T51" fmla="*/ 183 h 286"/>
                <a:gd name="T52" fmla="*/ 82 w 228"/>
                <a:gd name="T53" fmla="*/ 205 h 286"/>
                <a:gd name="T54" fmla="*/ 46 w 228"/>
                <a:gd name="T55" fmla="*/ 192 h 286"/>
                <a:gd name="T56" fmla="*/ 60 w 228"/>
                <a:gd name="T57" fmla="*/ 170 h 286"/>
                <a:gd name="T58" fmla="*/ 39 w 228"/>
                <a:gd name="T59" fmla="*/ 139 h 286"/>
                <a:gd name="T60" fmla="*/ 120 w 228"/>
                <a:gd name="T61" fmla="*/ 157 h 286"/>
                <a:gd name="T62" fmla="*/ 114 w 228"/>
                <a:gd name="T63" fmla="*/ 158 h 286"/>
                <a:gd name="T64" fmla="*/ 139 w 228"/>
                <a:gd name="T65" fmla="*/ 158 h 286"/>
                <a:gd name="T66" fmla="*/ 186 w 228"/>
                <a:gd name="T67" fmla="*/ 140 h 286"/>
                <a:gd name="T68" fmla="*/ 139 w 228"/>
                <a:gd name="T69" fmla="*/ 158 h 286"/>
                <a:gd name="T70" fmla="*/ 145 w 228"/>
                <a:gd name="T71" fmla="*/ 257 h 286"/>
                <a:gd name="T72" fmla="*/ 119 w 228"/>
                <a:gd name="T73" fmla="*/ 258 h 286"/>
                <a:gd name="T74" fmla="*/ 97 w 228"/>
                <a:gd name="T75" fmla="*/ 258 h 286"/>
                <a:gd name="T76" fmla="*/ 80 w 228"/>
                <a:gd name="T77" fmla="*/ 256 h 286"/>
                <a:gd name="T78" fmla="*/ 97 w 228"/>
                <a:gd name="T79" fmla="*/ 217 h 286"/>
                <a:gd name="T80" fmla="*/ 100 w 228"/>
                <a:gd name="T81" fmla="*/ 215 h 286"/>
                <a:gd name="T82" fmla="*/ 119 w 228"/>
                <a:gd name="T83" fmla="*/ 199 h 286"/>
                <a:gd name="T84" fmla="*/ 129 w 228"/>
                <a:gd name="T85" fmla="*/ 217 h 286"/>
                <a:gd name="T86" fmla="*/ 169 w 228"/>
                <a:gd name="T87" fmla="*/ 217 h 286"/>
                <a:gd name="T88" fmla="*/ 187 w 228"/>
                <a:gd name="T89" fmla="*/ 166 h 286"/>
                <a:gd name="T90" fmla="*/ 134 w 228"/>
                <a:gd name="T91" fmla="*/ 209 h 286"/>
                <a:gd name="T92" fmla="*/ 124 w 228"/>
                <a:gd name="T93" fmla="*/ 191 h 286"/>
                <a:gd name="T94" fmla="*/ 107 w 228"/>
                <a:gd name="T95" fmla="*/ 191 h 286"/>
                <a:gd name="T96" fmla="*/ 103 w 228"/>
                <a:gd name="T97" fmla="*/ 193 h 286"/>
                <a:gd name="T98" fmla="*/ 41 w 228"/>
                <a:gd name="T99" fmla="*/ 209 h 286"/>
                <a:gd name="T100" fmla="*/ 114 w 228"/>
                <a:gd name="T101" fmla="*/ 166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28" h="286">
                  <a:moveTo>
                    <a:pt x="212" y="147"/>
                  </a:moveTo>
                  <a:cubicBezTo>
                    <a:pt x="228" y="76"/>
                    <a:pt x="228" y="76"/>
                    <a:pt x="228" y="76"/>
                  </a:cubicBezTo>
                  <a:cubicBezTo>
                    <a:pt x="221" y="77"/>
                    <a:pt x="213" y="78"/>
                    <a:pt x="206" y="77"/>
                  </a:cubicBezTo>
                  <a:cubicBezTo>
                    <a:pt x="186" y="103"/>
                    <a:pt x="186" y="103"/>
                    <a:pt x="186" y="103"/>
                  </a:cubicBezTo>
                  <a:cubicBezTo>
                    <a:pt x="184" y="74"/>
                    <a:pt x="184" y="74"/>
                    <a:pt x="184" y="74"/>
                  </a:cubicBezTo>
                  <a:cubicBezTo>
                    <a:pt x="123" y="57"/>
                    <a:pt x="64" y="0"/>
                    <a:pt x="0" y="76"/>
                  </a:cubicBezTo>
                  <a:cubicBezTo>
                    <a:pt x="5" y="102"/>
                    <a:pt x="19" y="187"/>
                    <a:pt x="27" y="211"/>
                  </a:cubicBezTo>
                  <a:cubicBezTo>
                    <a:pt x="35" y="238"/>
                    <a:pt x="48" y="260"/>
                    <a:pt x="65" y="278"/>
                  </a:cubicBezTo>
                  <a:cubicBezTo>
                    <a:pt x="68" y="281"/>
                    <a:pt x="68" y="281"/>
                    <a:pt x="68" y="281"/>
                  </a:cubicBezTo>
                  <a:cubicBezTo>
                    <a:pt x="72" y="282"/>
                    <a:pt x="72" y="282"/>
                    <a:pt x="72" y="282"/>
                  </a:cubicBezTo>
                  <a:cubicBezTo>
                    <a:pt x="80" y="283"/>
                    <a:pt x="87" y="284"/>
                    <a:pt x="95" y="284"/>
                  </a:cubicBezTo>
                  <a:cubicBezTo>
                    <a:pt x="114" y="286"/>
                    <a:pt x="132" y="285"/>
                    <a:pt x="153" y="282"/>
                  </a:cubicBezTo>
                  <a:cubicBezTo>
                    <a:pt x="158" y="281"/>
                    <a:pt x="158" y="281"/>
                    <a:pt x="158" y="281"/>
                  </a:cubicBezTo>
                  <a:cubicBezTo>
                    <a:pt x="160" y="278"/>
                    <a:pt x="160" y="278"/>
                    <a:pt x="160" y="278"/>
                  </a:cubicBezTo>
                  <a:cubicBezTo>
                    <a:pt x="177" y="261"/>
                    <a:pt x="190" y="238"/>
                    <a:pt x="199" y="211"/>
                  </a:cubicBezTo>
                  <a:cubicBezTo>
                    <a:pt x="206" y="192"/>
                    <a:pt x="210" y="170"/>
                    <a:pt x="212" y="147"/>
                  </a:cubicBezTo>
                  <a:close/>
                  <a:moveTo>
                    <a:pt x="148" y="169"/>
                  </a:moveTo>
                  <a:cubicBezTo>
                    <a:pt x="165" y="169"/>
                    <a:pt x="165" y="169"/>
                    <a:pt x="165" y="169"/>
                  </a:cubicBezTo>
                  <a:cubicBezTo>
                    <a:pt x="169" y="169"/>
                    <a:pt x="173" y="171"/>
                    <a:pt x="176" y="174"/>
                  </a:cubicBezTo>
                  <a:cubicBezTo>
                    <a:pt x="176" y="174"/>
                    <a:pt x="176" y="174"/>
                    <a:pt x="176" y="174"/>
                  </a:cubicBezTo>
                  <a:cubicBezTo>
                    <a:pt x="179" y="177"/>
                    <a:pt x="180" y="180"/>
                    <a:pt x="180" y="184"/>
                  </a:cubicBezTo>
                  <a:cubicBezTo>
                    <a:pt x="180" y="191"/>
                    <a:pt x="180" y="191"/>
                    <a:pt x="180" y="191"/>
                  </a:cubicBezTo>
                  <a:cubicBezTo>
                    <a:pt x="180" y="195"/>
                    <a:pt x="179" y="199"/>
                    <a:pt x="176" y="201"/>
                  </a:cubicBezTo>
                  <a:cubicBezTo>
                    <a:pt x="176" y="201"/>
                    <a:pt x="176" y="201"/>
                    <a:pt x="176" y="201"/>
                  </a:cubicBezTo>
                  <a:cubicBezTo>
                    <a:pt x="173" y="204"/>
                    <a:pt x="169" y="206"/>
                    <a:pt x="165" y="206"/>
                  </a:cubicBezTo>
                  <a:cubicBezTo>
                    <a:pt x="148" y="206"/>
                    <a:pt x="148" y="206"/>
                    <a:pt x="148" y="206"/>
                  </a:cubicBezTo>
                  <a:cubicBezTo>
                    <a:pt x="144" y="206"/>
                    <a:pt x="140" y="204"/>
                    <a:pt x="137" y="201"/>
                  </a:cubicBezTo>
                  <a:cubicBezTo>
                    <a:pt x="137" y="201"/>
                    <a:pt x="137" y="201"/>
                    <a:pt x="137" y="201"/>
                  </a:cubicBezTo>
                  <a:cubicBezTo>
                    <a:pt x="135" y="198"/>
                    <a:pt x="133" y="195"/>
                    <a:pt x="133" y="191"/>
                  </a:cubicBezTo>
                  <a:cubicBezTo>
                    <a:pt x="133" y="184"/>
                    <a:pt x="133" y="184"/>
                    <a:pt x="133" y="184"/>
                  </a:cubicBezTo>
                  <a:cubicBezTo>
                    <a:pt x="133" y="180"/>
                    <a:pt x="135" y="177"/>
                    <a:pt x="137" y="174"/>
                  </a:cubicBezTo>
                  <a:cubicBezTo>
                    <a:pt x="137" y="174"/>
                    <a:pt x="137" y="174"/>
                    <a:pt x="137" y="174"/>
                  </a:cubicBezTo>
                  <a:cubicBezTo>
                    <a:pt x="140" y="171"/>
                    <a:pt x="144" y="169"/>
                    <a:pt x="148" y="169"/>
                  </a:cubicBezTo>
                  <a:close/>
                  <a:moveTo>
                    <a:pt x="165" y="178"/>
                  </a:moveTo>
                  <a:cubicBezTo>
                    <a:pt x="167" y="178"/>
                    <a:pt x="169" y="179"/>
                    <a:pt x="170" y="180"/>
                  </a:cubicBezTo>
                  <a:cubicBezTo>
                    <a:pt x="171" y="181"/>
                    <a:pt x="172" y="183"/>
                    <a:pt x="172" y="184"/>
                  </a:cubicBezTo>
                  <a:cubicBezTo>
                    <a:pt x="172" y="191"/>
                    <a:pt x="172" y="191"/>
                    <a:pt x="172" y="191"/>
                  </a:cubicBezTo>
                  <a:cubicBezTo>
                    <a:pt x="172" y="192"/>
                    <a:pt x="171" y="194"/>
                    <a:pt x="170" y="195"/>
                  </a:cubicBezTo>
                  <a:cubicBezTo>
                    <a:pt x="170" y="195"/>
                    <a:pt x="170" y="195"/>
                    <a:pt x="170" y="195"/>
                  </a:cubicBezTo>
                  <a:cubicBezTo>
                    <a:pt x="169" y="196"/>
                    <a:pt x="167" y="197"/>
                    <a:pt x="165" y="197"/>
                  </a:cubicBezTo>
                  <a:cubicBezTo>
                    <a:pt x="148" y="197"/>
                    <a:pt x="148" y="197"/>
                    <a:pt x="148" y="197"/>
                  </a:cubicBezTo>
                  <a:cubicBezTo>
                    <a:pt x="146" y="197"/>
                    <a:pt x="144" y="196"/>
                    <a:pt x="143" y="195"/>
                  </a:cubicBezTo>
                  <a:cubicBezTo>
                    <a:pt x="143" y="195"/>
                    <a:pt x="143" y="195"/>
                    <a:pt x="143" y="195"/>
                  </a:cubicBezTo>
                  <a:cubicBezTo>
                    <a:pt x="142" y="194"/>
                    <a:pt x="141" y="192"/>
                    <a:pt x="141" y="191"/>
                  </a:cubicBezTo>
                  <a:cubicBezTo>
                    <a:pt x="141" y="184"/>
                    <a:pt x="141" y="184"/>
                    <a:pt x="141" y="184"/>
                  </a:cubicBezTo>
                  <a:cubicBezTo>
                    <a:pt x="141" y="183"/>
                    <a:pt x="142" y="181"/>
                    <a:pt x="143" y="180"/>
                  </a:cubicBezTo>
                  <a:cubicBezTo>
                    <a:pt x="143" y="180"/>
                    <a:pt x="143" y="180"/>
                    <a:pt x="143" y="180"/>
                  </a:cubicBezTo>
                  <a:cubicBezTo>
                    <a:pt x="144" y="179"/>
                    <a:pt x="146" y="178"/>
                    <a:pt x="148" y="178"/>
                  </a:cubicBezTo>
                  <a:cubicBezTo>
                    <a:pt x="165" y="178"/>
                    <a:pt x="165" y="178"/>
                    <a:pt x="165" y="178"/>
                  </a:cubicBezTo>
                  <a:close/>
                  <a:moveTo>
                    <a:pt x="60" y="170"/>
                  </a:moveTo>
                  <a:cubicBezTo>
                    <a:pt x="82" y="170"/>
                    <a:pt x="82" y="170"/>
                    <a:pt x="82" y="170"/>
                  </a:cubicBezTo>
                  <a:cubicBezTo>
                    <a:pt x="90" y="170"/>
                    <a:pt x="96" y="176"/>
                    <a:pt x="96" y="183"/>
                  </a:cubicBezTo>
                  <a:cubicBezTo>
                    <a:pt x="96" y="192"/>
                    <a:pt x="96" y="192"/>
                    <a:pt x="96" y="192"/>
                  </a:cubicBezTo>
                  <a:cubicBezTo>
                    <a:pt x="96" y="199"/>
                    <a:pt x="90" y="205"/>
                    <a:pt x="82" y="205"/>
                  </a:cubicBezTo>
                  <a:cubicBezTo>
                    <a:pt x="60" y="205"/>
                    <a:pt x="60" y="205"/>
                    <a:pt x="60" y="205"/>
                  </a:cubicBezTo>
                  <a:cubicBezTo>
                    <a:pt x="52" y="205"/>
                    <a:pt x="46" y="199"/>
                    <a:pt x="46" y="192"/>
                  </a:cubicBezTo>
                  <a:cubicBezTo>
                    <a:pt x="46" y="183"/>
                    <a:pt x="46" y="183"/>
                    <a:pt x="46" y="183"/>
                  </a:cubicBezTo>
                  <a:cubicBezTo>
                    <a:pt x="46" y="176"/>
                    <a:pt x="52" y="170"/>
                    <a:pt x="60" y="170"/>
                  </a:cubicBezTo>
                  <a:close/>
                  <a:moveTo>
                    <a:pt x="41" y="158"/>
                  </a:moveTo>
                  <a:cubicBezTo>
                    <a:pt x="40" y="151"/>
                    <a:pt x="40" y="145"/>
                    <a:pt x="39" y="139"/>
                  </a:cubicBezTo>
                  <a:cubicBezTo>
                    <a:pt x="69" y="154"/>
                    <a:pt x="105" y="151"/>
                    <a:pt x="133" y="143"/>
                  </a:cubicBezTo>
                  <a:cubicBezTo>
                    <a:pt x="129" y="148"/>
                    <a:pt x="125" y="153"/>
                    <a:pt x="120" y="157"/>
                  </a:cubicBezTo>
                  <a:cubicBezTo>
                    <a:pt x="121" y="158"/>
                    <a:pt x="121" y="158"/>
                    <a:pt x="121" y="158"/>
                  </a:cubicBezTo>
                  <a:cubicBezTo>
                    <a:pt x="114" y="158"/>
                    <a:pt x="114" y="158"/>
                    <a:pt x="114" y="158"/>
                  </a:cubicBezTo>
                  <a:cubicBezTo>
                    <a:pt x="41" y="158"/>
                    <a:pt x="41" y="158"/>
                    <a:pt x="41" y="158"/>
                  </a:cubicBezTo>
                  <a:close/>
                  <a:moveTo>
                    <a:pt x="139" y="158"/>
                  </a:moveTo>
                  <a:cubicBezTo>
                    <a:pt x="151" y="153"/>
                    <a:pt x="164" y="145"/>
                    <a:pt x="169" y="134"/>
                  </a:cubicBezTo>
                  <a:cubicBezTo>
                    <a:pt x="173" y="133"/>
                    <a:pt x="183" y="140"/>
                    <a:pt x="186" y="140"/>
                  </a:cubicBezTo>
                  <a:cubicBezTo>
                    <a:pt x="186" y="145"/>
                    <a:pt x="185" y="151"/>
                    <a:pt x="185" y="158"/>
                  </a:cubicBezTo>
                  <a:cubicBezTo>
                    <a:pt x="139" y="158"/>
                    <a:pt x="139" y="158"/>
                    <a:pt x="139" y="158"/>
                  </a:cubicBezTo>
                  <a:close/>
                  <a:moveTo>
                    <a:pt x="169" y="217"/>
                  </a:moveTo>
                  <a:cubicBezTo>
                    <a:pt x="163" y="232"/>
                    <a:pt x="155" y="246"/>
                    <a:pt x="145" y="257"/>
                  </a:cubicBezTo>
                  <a:cubicBezTo>
                    <a:pt x="136" y="258"/>
                    <a:pt x="128" y="258"/>
                    <a:pt x="119" y="258"/>
                  </a:cubicBezTo>
                  <a:cubicBezTo>
                    <a:pt x="119" y="258"/>
                    <a:pt x="119" y="258"/>
                    <a:pt x="119" y="258"/>
                  </a:cubicBezTo>
                  <a:cubicBezTo>
                    <a:pt x="115" y="258"/>
                    <a:pt x="111" y="258"/>
                    <a:pt x="107" y="258"/>
                  </a:cubicBezTo>
                  <a:cubicBezTo>
                    <a:pt x="104" y="258"/>
                    <a:pt x="100" y="258"/>
                    <a:pt x="97" y="258"/>
                  </a:cubicBezTo>
                  <a:cubicBezTo>
                    <a:pt x="95" y="258"/>
                    <a:pt x="95" y="258"/>
                    <a:pt x="95" y="258"/>
                  </a:cubicBezTo>
                  <a:cubicBezTo>
                    <a:pt x="90" y="257"/>
                    <a:pt x="85" y="257"/>
                    <a:pt x="80" y="256"/>
                  </a:cubicBezTo>
                  <a:cubicBezTo>
                    <a:pt x="70" y="245"/>
                    <a:pt x="63" y="232"/>
                    <a:pt x="57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99" y="217"/>
                    <a:pt x="99" y="217"/>
                    <a:pt x="99" y="217"/>
                  </a:cubicBezTo>
                  <a:cubicBezTo>
                    <a:pt x="100" y="215"/>
                    <a:pt x="100" y="215"/>
                    <a:pt x="100" y="215"/>
                  </a:cubicBezTo>
                  <a:cubicBezTo>
                    <a:pt x="109" y="199"/>
                    <a:pt x="109" y="199"/>
                    <a:pt x="109" y="199"/>
                  </a:cubicBezTo>
                  <a:cubicBezTo>
                    <a:pt x="119" y="199"/>
                    <a:pt x="119" y="199"/>
                    <a:pt x="119" y="199"/>
                  </a:cubicBezTo>
                  <a:cubicBezTo>
                    <a:pt x="128" y="215"/>
                    <a:pt x="128" y="215"/>
                    <a:pt x="128" y="215"/>
                  </a:cubicBezTo>
                  <a:cubicBezTo>
                    <a:pt x="129" y="217"/>
                    <a:pt x="129" y="217"/>
                    <a:pt x="129" y="217"/>
                  </a:cubicBezTo>
                  <a:cubicBezTo>
                    <a:pt x="132" y="217"/>
                    <a:pt x="132" y="217"/>
                    <a:pt x="132" y="217"/>
                  </a:cubicBezTo>
                  <a:cubicBezTo>
                    <a:pt x="169" y="217"/>
                    <a:pt x="169" y="217"/>
                    <a:pt x="169" y="217"/>
                  </a:cubicBezTo>
                  <a:close/>
                  <a:moveTo>
                    <a:pt x="114" y="166"/>
                  </a:moveTo>
                  <a:cubicBezTo>
                    <a:pt x="187" y="166"/>
                    <a:pt x="187" y="166"/>
                    <a:pt x="187" y="166"/>
                  </a:cubicBezTo>
                  <a:cubicBezTo>
                    <a:pt x="187" y="209"/>
                    <a:pt x="187" y="209"/>
                    <a:pt x="187" y="209"/>
                  </a:cubicBezTo>
                  <a:cubicBezTo>
                    <a:pt x="134" y="209"/>
                    <a:pt x="134" y="209"/>
                    <a:pt x="134" y="209"/>
                  </a:cubicBezTo>
                  <a:cubicBezTo>
                    <a:pt x="125" y="193"/>
                    <a:pt x="125" y="193"/>
                    <a:pt x="125" y="193"/>
                  </a:cubicBezTo>
                  <a:cubicBezTo>
                    <a:pt x="124" y="191"/>
                    <a:pt x="124" y="191"/>
                    <a:pt x="124" y="191"/>
                  </a:cubicBezTo>
                  <a:cubicBezTo>
                    <a:pt x="121" y="191"/>
                    <a:pt x="121" y="191"/>
                    <a:pt x="121" y="191"/>
                  </a:cubicBezTo>
                  <a:cubicBezTo>
                    <a:pt x="107" y="191"/>
                    <a:pt x="107" y="191"/>
                    <a:pt x="107" y="191"/>
                  </a:cubicBezTo>
                  <a:cubicBezTo>
                    <a:pt x="105" y="191"/>
                    <a:pt x="105" y="191"/>
                    <a:pt x="105" y="191"/>
                  </a:cubicBezTo>
                  <a:cubicBezTo>
                    <a:pt x="103" y="193"/>
                    <a:pt x="103" y="193"/>
                    <a:pt x="103" y="193"/>
                  </a:cubicBezTo>
                  <a:cubicBezTo>
                    <a:pt x="94" y="209"/>
                    <a:pt x="94" y="209"/>
                    <a:pt x="94" y="209"/>
                  </a:cubicBezTo>
                  <a:cubicBezTo>
                    <a:pt x="41" y="209"/>
                    <a:pt x="41" y="209"/>
                    <a:pt x="41" y="209"/>
                  </a:cubicBezTo>
                  <a:cubicBezTo>
                    <a:pt x="41" y="166"/>
                    <a:pt x="41" y="166"/>
                    <a:pt x="41" y="166"/>
                  </a:cubicBezTo>
                  <a:lnTo>
                    <a:pt x="114" y="166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/>
          </p:spPr>
          <p:txBody>
            <a:bodyPr vert="horz" wrap="square" lIns="128533" tIns="64268" rIns="128533" bIns="64268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</a:pPr>
              <a:endParaRPr lang="zh-CN" altLang="en-US" sz="933" dirty="0">
                <a:solidFill>
                  <a:prstClr val="black"/>
                </a:solidFill>
                <a:latin typeface="Noto Sans S Chinese Light" panose="020B0300000000000000" pitchFamily="34" charset="-122"/>
                <a:ea typeface="Noto Sans S Chinese Light" panose="020B03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188" name="TextBox 187"/>
          <p:cNvSpPr txBox="1"/>
          <p:nvPr/>
        </p:nvSpPr>
        <p:spPr>
          <a:xfrm>
            <a:off x="5156834" y="1402745"/>
            <a:ext cx="5923542" cy="3990852"/>
          </a:xfrm>
          <a:prstGeom prst="rect">
            <a:avLst/>
          </a:prstGeom>
          <a:noFill/>
        </p:spPr>
        <p:txBody>
          <a:bodyPr wrap="square" lIns="91396" tIns="45696" rIns="91396" bIns="45696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altLang="zh-CN" sz="1400" dirty="0"/>
              <a:t>Stream API </a:t>
            </a:r>
            <a:r>
              <a:rPr lang="zh-CN" altLang="en-US" sz="1400" dirty="0"/>
              <a:t>可以表达复杂的数据处理查询</a:t>
            </a:r>
            <a:r>
              <a:rPr lang="en-US" altLang="zh-CN" sz="1400" dirty="0"/>
              <a:t>.</a:t>
            </a:r>
          </a:p>
          <a:p>
            <a:pPr marL="285750" indent="-285750">
              <a:buFont typeface="Arial" charset="0"/>
              <a:buChar char="•"/>
            </a:pPr>
            <a:r>
              <a:rPr lang="zh-CN" altLang="en-US" sz="1400" dirty="0"/>
              <a:t>可以使用</a:t>
            </a:r>
            <a:r>
              <a:rPr lang="en-US" altLang="zh-CN" sz="1400" dirty="0"/>
              <a:t>filter\distinct\skip</a:t>
            </a:r>
            <a:r>
              <a:rPr lang="zh-CN" altLang="en-US" sz="1400" dirty="0"/>
              <a:t>和</a:t>
            </a:r>
            <a:r>
              <a:rPr lang="en-US" altLang="zh-CN" sz="1400" dirty="0"/>
              <a:t>limit</a:t>
            </a:r>
            <a:r>
              <a:rPr lang="zh-CN" altLang="en-US" sz="1400" dirty="0"/>
              <a:t>对流做筛选操作</a:t>
            </a:r>
            <a:r>
              <a:rPr lang="en-US" altLang="zh-CN" sz="1400" dirty="0"/>
              <a:t>.</a:t>
            </a:r>
          </a:p>
          <a:p>
            <a:pPr marL="285750" indent="-285750">
              <a:buFont typeface="Arial" charset="0"/>
              <a:buChar char="•"/>
            </a:pPr>
            <a:r>
              <a:rPr lang="zh-CN" altLang="en-US" sz="1400" dirty="0"/>
              <a:t>可以使用</a:t>
            </a:r>
            <a:r>
              <a:rPr lang="en-US" altLang="zh-CN" sz="1400" dirty="0"/>
              <a:t>map</a:t>
            </a:r>
            <a:r>
              <a:rPr lang="zh-CN" altLang="en-US" sz="1400" dirty="0"/>
              <a:t>和</a:t>
            </a:r>
            <a:r>
              <a:rPr lang="en-US" altLang="zh-CN" sz="1400" dirty="0" err="1"/>
              <a:t>flatmap</a:t>
            </a:r>
            <a:r>
              <a:rPr lang="zh-CN" altLang="en-US" sz="1400" dirty="0"/>
              <a:t>提取或转换流中元素</a:t>
            </a:r>
            <a:r>
              <a:rPr lang="en-US" altLang="zh-CN" sz="1400" dirty="0"/>
              <a:t>.</a:t>
            </a:r>
          </a:p>
          <a:p>
            <a:pPr marL="285750" indent="-285750">
              <a:buFont typeface="Arial" charset="0"/>
              <a:buChar char="•"/>
            </a:pPr>
            <a:r>
              <a:rPr lang="zh-CN" altLang="en-US" sz="1400" dirty="0"/>
              <a:t>可以使用</a:t>
            </a:r>
            <a:r>
              <a:rPr lang="en-US" altLang="zh-CN" sz="1400" dirty="0" err="1"/>
              <a:t>findFrist</a:t>
            </a:r>
            <a:r>
              <a:rPr lang="zh-CN" altLang="en-US" sz="1400" dirty="0"/>
              <a:t>和</a:t>
            </a:r>
            <a:r>
              <a:rPr lang="en-US" altLang="zh-CN" sz="1400" dirty="0" err="1"/>
              <a:t>findAny</a:t>
            </a:r>
            <a:r>
              <a:rPr lang="zh-CN" altLang="en-US" sz="1400" dirty="0"/>
              <a:t>方法查找流中的元素</a:t>
            </a:r>
            <a:r>
              <a:rPr lang="en-US" altLang="zh-CN" sz="1400" dirty="0"/>
              <a:t>.</a:t>
            </a:r>
            <a:r>
              <a:rPr lang="zh-CN" altLang="en-US" sz="1400" dirty="0"/>
              <a:t>可以使用</a:t>
            </a:r>
            <a:r>
              <a:rPr lang="en-US" altLang="zh-CN" sz="1400" dirty="0" err="1"/>
              <a:t>allMatch</a:t>
            </a:r>
            <a:r>
              <a:rPr lang="en-US" altLang="zh-CN" sz="1400" dirty="0"/>
              <a:t>\</a:t>
            </a:r>
            <a:r>
              <a:rPr lang="en-US" altLang="zh-CN" sz="1400" dirty="0" err="1"/>
              <a:t>noneMatch</a:t>
            </a:r>
            <a:r>
              <a:rPr lang="zh-CN" altLang="en-US" sz="1400" dirty="0"/>
              <a:t>和</a:t>
            </a:r>
            <a:r>
              <a:rPr lang="en-US" altLang="zh-CN" sz="1400" dirty="0" err="1"/>
              <a:t>anyMatch</a:t>
            </a:r>
            <a:r>
              <a:rPr lang="zh-CN" altLang="en-US" sz="1400" dirty="0"/>
              <a:t>方法让流匹配个给定的谓词</a:t>
            </a:r>
            <a:r>
              <a:rPr lang="en-US" altLang="zh-CN" sz="1400" dirty="0"/>
              <a:t>.</a:t>
            </a:r>
          </a:p>
          <a:p>
            <a:pPr marL="285750" indent="-285750">
              <a:buFont typeface="Arial" charset="0"/>
              <a:buChar char="•"/>
            </a:pPr>
            <a:r>
              <a:rPr lang="zh-CN" altLang="en-US" sz="1400" dirty="0"/>
              <a:t>这些方法都利用了短路</a:t>
            </a:r>
            <a:r>
              <a:rPr lang="en-US" altLang="zh-CN" sz="1400" dirty="0"/>
              <a:t>:</a:t>
            </a:r>
            <a:r>
              <a:rPr lang="zh-CN" altLang="en-US" sz="1400" dirty="0"/>
              <a:t>找到结果就立即停止计算</a:t>
            </a:r>
            <a:r>
              <a:rPr lang="en-US" altLang="zh-CN" sz="1400" dirty="0"/>
              <a:t>.</a:t>
            </a:r>
            <a:r>
              <a:rPr lang="zh-CN" altLang="en-US" sz="1400" dirty="0"/>
              <a:t>没有必要处理整个流</a:t>
            </a:r>
            <a:r>
              <a:rPr lang="en-US" altLang="zh-CN" sz="1400" dirty="0"/>
              <a:t>.</a:t>
            </a:r>
          </a:p>
          <a:p>
            <a:pPr marL="285750" indent="-285750">
              <a:buFont typeface="Arial" charset="0"/>
              <a:buChar char="•"/>
            </a:pPr>
            <a:r>
              <a:rPr lang="zh-CN" altLang="en-US" sz="1400" dirty="0"/>
              <a:t>可以利用</a:t>
            </a:r>
            <a:r>
              <a:rPr lang="en-US" altLang="zh-CN" sz="1400" dirty="0"/>
              <a:t>reduce</a:t>
            </a:r>
            <a:r>
              <a:rPr lang="zh-CN" altLang="en-US" sz="1400" dirty="0"/>
              <a:t>方法将流中的所有元素迭代合并成一个结果</a:t>
            </a:r>
            <a:r>
              <a:rPr lang="en-US" altLang="zh-CN" sz="1400" dirty="0"/>
              <a:t>.</a:t>
            </a:r>
            <a:r>
              <a:rPr lang="zh-CN" altLang="en-US" sz="1400" dirty="0"/>
              <a:t>例如</a:t>
            </a:r>
            <a:r>
              <a:rPr lang="en-US" altLang="zh-CN" sz="1400" dirty="0"/>
              <a:t>,</a:t>
            </a:r>
            <a:r>
              <a:rPr lang="zh-CN" altLang="en-US" sz="1400" dirty="0"/>
              <a:t>求和或寻找最大元素</a:t>
            </a:r>
            <a:r>
              <a:rPr lang="en-US" altLang="zh-CN" sz="1400" dirty="0"/>
              <a:t>.</a:t>
            </a:r>
          </a:p>
          <a:p>
            <a:pPr marL="285750" indent="-285750">
              <a:buFont typeface="Arial" charset="0"/>
              <a:buChar char="•"/>
            </a:pPr>
            <a:r>
              <a:rPr lang="en-US" altLang="zh-CN" sz="1400" dirty="0"/>
              <a:t>filter</a:t>
            </a:r>
            <a:r>
              <a:rPr lang="zh-CN" altLang="en-US" sz="1400" dirty="0"/>
              <a:t>和</a:t>
            </a:r>
            <a:r>
              <a:rPr lang="en-US" altLang="zh-CN" sz="1400" dirty="0"/>
              <a:t>map</a:t>
            </a:r>
            <a:r>
              <a:rPr lang="zh-CN" altLang="en-US" sz="1400" dirty="0"/>
              <a:t>等操作是无状态的</a:t>
            </a:r>
            <a:r>
              <a:rPr lang="en-US" altLang="zh-CN" sz="1400" dirty="0"/>
              <a:t>,</a:t>
            </a:r>
            <a:r>
              <a:rPr lang="zh-CN" altLang="en-US" sz="1400" dirty="0"/>
              <a:t>它们并不存储任何状态</a:t>
            </a:r>
            <a:r>
              <a:rPr lang="en-US" altLang="zh-CN" sz="1400" dirty="0"/>
              <a:t>.reduce</a:t>
            </a:r>
            <a:r>
              <a:rPr lang="zh-CN" altLang="en-US" sz="1400" dirty="0"/>
              <a:t>等操作要存储状态才能计算出一个值</a:t>
            </a:r>
            <a:r>
              <a:rPr lang="en-US" altLang="zh-CN" sz="1400" dirty="0"/>
              <a:t>.sorted</a:t>
            </a:r>
            <a:r>
              <a:rPr lang="zh-CN" altLang="en-US" sz="1400" dirty="0"/>
              <a:t>和</a:t>
            </a:r>
            <a:r>
              <a:rPr lang="en-US" altLang="zh-CN" sz="1400" dirty="0"/>
              <a:t>distinct</a:t>
            </a:r>
            <a:r>
              <a:rPr lang="zh-CN" altLang="en-US" sz="1400" dirty="0"/>
              <a:t>等操作也要存储状态</a:t>
            </a:r>
            <a:r>
              <a:rPr lang="en-US" altLang="zh-CN" sz="1400" dirty="0"/>
              <a:t>,</a:t>
            </a:r>
            <a:r>
              <a:rPr lang="zh-CN" altLang="en-US" sz="1400" dirty="0"/>
              <a:t>因为它们需要把流中的所有元素缓存起来才能返回一个新的流</a:t>
            </a:r>
            <a:r>
              <a:rPr lang="en-US" altLang="zh-CN" sz="1400" dirty="0"/>
              <a:t>.</a:t>
            </a:r>
            <a:r>
              <a:rPr lang="zh-CN" altLang="en-US" sz="1400" dirty="0"/>
              <a:t>这种操作称为有状态操作</a:t>
            </a:r>
            <a:r>
              <a:rPr lang="en-US" altLang="zh-CN" sz="1400" dirty="0"/>
              <a:t>.</a:t>
            </a:r>
          </a:p>
          <a:p>
            <a:pPr marL="285750" indent="-285750">
              <a:buFont typeface="Arial" charset="0"/>
              <a:buChar char="•"/>
            </a:pPr>
            <a:r>
              <a:rPr lang="zh-CN" altLang="en-US" sz="1400" dirty="0"/>
              <a:t>流有三种基本的原始类型特化</a:t>
            </a:r>
            <a:r>
              <a:rPr lang="en-US" altLang="zh-CN" sz="1400" dirty="0"/>
              <a:t>:</a:t>
            </a:r>
            <a:r>
              <a:rPr lang="en-US" altLang="zh-CN" sz="1400" dirty="0" err="1"/>
              <a:t>IntStream</a:t>
            </a:r>
            <a:r>
              <a:rPr lang="en-US" altLang="zh-CN" sz="1400" dirty="0"/>
              <a:t>\</a:t>
            </a:r>
            <a:r>
              <a:rPr lang="en-US" altLang="zh-CN" sz="1400" dirty="0" err="1"/>
              <a:t>DoubleStream</a:t>
            </a:r>
            <a:r>
              <a:rPr lang="zh-CN" altLang="en-US" sz="1400" dirty="0"/>
              <a:t>和</a:t>
            </a:r>
            <a:r>
              <a:rPr lang="en-US" altLang="zh-CN" sz="1400" dirty="0" err="1"/>
              <a:t>LongStream</a:t>
            </a:r>
            <a:r>
              <a:rPr lang="en-US" altLang="zh-CN" sz="1400" dirty="0"/>
              <a:t>/</a:t>
            </a:r>
            <a:r>
              <a:rPr lang="zh-CN" altLang="en-US" sz="1400" dirty="0"/>
              <a:t>它们的操作也有相应的特化</a:t>
            </a:r>
            <a:r>
              <a:rPr lang="en-US" altLang="zh-CN" sz="1400" dirty="0"/>
              <a:t>.</a:t>
            </a:r>
          </a:p>
          <a:p>
            <a:pPr marL="285750" indent="-285750">
              <a:buFont typeface="Arial" charset="0"/>
              <a:buChar char="•"/>
            </a:pPr>
            <a:r>
              <a:rPr lang="zh-CN" altLang="en-US" sz="1400" dirty="0"/>
              <a:t>流不紧可以从集合创建</a:t>
            </a:r>
            <a:r>
              <a:rPr lang="en-US" altLang="zh-CN" sz="1400" dirty="0"/>
              <a:t>,</a:t>
            </a:r>
            <a:r>
              <a:rPr lang="zh-CN" altLang="en-US" sz="1400" dirty="0"/>
              <a:t>也可以从值</a:t>
            </a:r>
            <a:r>
              <a:rPr lang="en-US" altLang="zh-CN" sz="1400" dirty="0"/>
              <a:t>\</a:t>
            </a:r>
            <a:r>
              <a:rPr lang="zh-CN" altLang="en-US" sz="1400" dirty="0"/>
              <a:t>数组</a:t>
            </a:r>
            <a:r>
              <a:rPr lang="en-US" altLang="zh-CN" sz="1400" dirty="0"/>
              <a:t>\</a:t>
            </a:r>
            <a:r>
              <a:rPr lang="zh-CN" altLang="en-US" sz="1400" dirty="0"/>
              <a:t>文件以及</a:t>
            </a:r>
            <a:r>
              <a:rPr lang="en-US" altLang="zh-CN" sz="1400" dirty="0"/>
              <a:t>iterate</a:t>
            </a:r>
            <a:r>
              <a:rPr lang="zh-CN" altLang="en-US" sz="1400" dirty="0"/>
              <a:t>与</a:t>
            </a:r>
            <a:r>
              <a:rPr lang="en-US" altLang="zh-CN" sz="1400" dirty="0"/>
              <a:t>generate</a:t>
            </a:r>
            <a:r>
              <a:rPr lang="zh-CN" altLang="en-US" sz="1400" dirty="0"/>
              <a:t>等特定方法创建</a:t>
            </a:r>
            <a:r>
              <a:rPr lang="en-US" altLang="zh-CN" sz="1400" dirty="0"/>
              <a:t>.</a:t>
            </a:r>
          </a:p>
          <a:p>
            <a:pPr marL="285750" indent="-285750">
              <a:buFont typeface="Arial" charset="0"/>
              <a:buChar char="•"/>
            </a:pPr>
            <a:r>
              <a:rPr lang="zh-CN" altLang="en-US" sz="1400" dirty="0"/>
              <a:t>无限流是没有固定大小的流</a:t>
            </a:r>
            <a:r>
              <a:rPr lang="en-US" altLang="zh-CN" sz="1400" dirty="0"/>
              <a:t>.</a:t>
            </a:r>
          </a:p>
          <a:p>
            <a:pPr>
              <a:lnSpc>
                <a:spcPct val="120000"/>
              </a:lnSpc>
            </a:pPr>
            <a:endParaRPr lang="id-ID" sz="1400" dirty="0">
              <a:solidFill>
                <a:schemeClr val="tx1">
                  <a:lumMod val="85000"/>
                  <a:lumOff val="15000"/>
                </a:schemeClr>
              </a:solidFill>
              <a:latin typeface="Noto Sans S Chinese Light" panose="020B0300000000000000" pitchFamily="34" charset="-122"/>
              <a:ea typeface="Noto Sans S Chinese Light" panose="020B0300000000000000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28" name="标题 127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3200" b="1" dirty="0" smtClean="0"/>
              <a:t>小结</a:t>
            </a:r>
            <a:endParaRPr lang="zh-CN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1089328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8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3200" b="1" dirty="0" smtClean="0"/>
              <a:t>收集器</a:t>
            </a:r>
            <a:r>
              <a:rPr lang="en-US" altLang="zh-CN" sz="3200" b="1" dirty="0" smtClean="0"/>
              <a:t>-</a:t>
            </a:r>
            <a:r>
              <a:rPr lang="en-US" altLang="zh-CN" sz="3200" dirty="0"/>
              <a:t>collect</a:t>
            </a:r>
            <a:endParaRPr lang="zh-CN" altLang="en-US" sz="3200" dirty="0"/>
          </a:p>
        </p:txBody>
      </p:sp>
      <p:sp>
        <p:nvSpPr>
          <p:cNvPr id="6" name="文本框 5"/>
          <p:cNvSpPr txBox="1"/>
          <p:nvPr/>
        </p:nvSpPr>
        <p:spPr>
          <a:xfrm>
            <a:off x="1336654" y="1191986"/>
            <a:ext cx="96630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collect</a:t>
            </a:r>
            <a:r>
              <a:rPr lang="zh-CN" altLang="en-US" dirty="0"/>
              <a:t>是一个归约操作</a:t>
            </a:r>
            <a:r>
              <a:rPr lang="en-US" altLang="zh-CN" dirty="0"/>
              <a:t>,</a:t>
            </a:r>
            <a:r>
              <a:rPr lang="zh-CN" altLang="en-US" dirty="0"/>
              <a:t>就像</a:t>
            </a:r>
            <a:r>
              <a:rPr lang="en-US" altLang="zh-CN" dirty="0"/>
              <a:t>reduce</a:t>
            </a:r>
            <a:r>
              <a:rPr lang="zh-CN" altLang="en-US" dirty="0"/>
              <a:t>一样可以接受各种做法作为参数</a:t>
            </a:r>
            <a:r>
              <a:rPr lang="en-US" altLang="zh-CN" dirty="0"/>
              <a:t>,</a:t>
            </a:r>
            <a:r>
              <a:rPr lang="zh-CN" altLang="en-US" dirty="0"/>
              <a:t>将流中的元素累积成一个汇总结果</a:t>
            </a:r>
            <a:r>
              <a:rPr lang="en-US" altLang="zh-CN" dirty="0"/>
              <a:t>.</a:t>
            </a:r>
            <a:r>
              <a:rPr lang="zh-CN" altLang="en-US" dirty="0"/>
              <a:t>具体的做法是通过定义新的</a:t>
            </a:r>
            <a:r>
              <a:rPr lang="en-US" altLang="zh-CN" dirty="0"/>
              <a:t>Collector</a:t>
            </a:r>
            <a:r>
              <a:rPr lang="zh-CN" altLang="en-US" dirty="0"/>
              <a:t>接口来定义的</a:t>
            </a:r>
            <a:r>
              <a:rPr lang="en-US" altLang="zh-CN" dirty="0"/>
              <a:t>,</a:t>
            </a:r>
            <a:r>
              <a:rPr lang="zh-CN" altLang="en-US" dirty="0"/>
              <a:t>因此区分</a:t>
            </a:r>
            <a:r>
              <a:rPr lang="en-US" altLang="zh-CN" b="1" dirty="0" err="1"/>
              <a:t>Collection,Collector,collect</a:t>
            </a:r>
            <a:r>
              <a:rPr lang="zh-CN" altLang="en-US" dirty="0"/>
              <a:t>是很重要的</a:t>
            </a:r>
            <a:r>
              <a:rPr lang="en-US" altLang="zh-CN" dirty="0"/>
              <a:t>.</a:t>
            </a:r>
            <a:endParaRPr kumimoji="1"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1354583" y="2379809"/>
            <a:ext cx="96630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Collection</a:t>
            </a:r>
            <a:r>
              <a:rPr lang="zh-CN" altLang="en-US" dirty="0"/>
              <a:t>：</a:t>
            </a:r>
            <a:r>
              <a:rPr lang="en-US" altLang="zh-CN" dirty="0"/>
              <a:t>Collection</a:t>
            </a:r>
            <a:r>
              <a:rPr lang="zh-CN" altLang="en-US" dirty="0"/>
              <a:t>是集合类接口，</a:t>
            </a:r>
            <a:r>
              <a:rPr lang="en-US" altLang="zh-CN" dirty="0"/>
              <a:t>List</a:t>
            </a:r>
            <a:r>
              <a:rPr lang="zh-CN" altLang="en-US" dirty="0"/>
              <a:t>，</a:t>
            </a:r>
            <a:r>
              <a:rPr lang="en-US" altLang="zh-CN" dirty="0"/>
              <a:t>Set</a:t>
            </a:r>
            <a:r>
              <a:rPr lang="zh-CN" altLang="en-US" dirty="0"/>
              <a:t>，</a:t>
            </a:r>
            <a:r>
              <a:rPr lang="en-US" altLang="zh-CN" dirty="0"/>
              <a:t>Map</a:t>
            </a:r>
            <a:r>
              <a:rPr lang="zh-CN" altLang="en-US" dirty="0"/>
              <a:t>是它的子接口，这几个接口及他们的实现类在流操作中很常用。</a:t>
            </a:r>
            <a:endParaRPr lang="en-US" altLang="zh-CN" dirty="0"/>
          </a:p>
        </p:txBody>
      </p:sp>
      <p:sp>
        <p:nvSpPr>
          <p:cNvPr id="8" name="文本框 7"/>
          <p:cNvSpPr txBox="1"/>
          <p:nvPr/>
        </p:nvSpPr>
        <p:spPr>
          <a:xfrm>
            <a:off x="1336653" y="3397773"/>
            <a:ext cx="96630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Collector</a:t>
            </a:r>
            <a:r>
              <a:rPr lang="zh-CN" altLang="en-US" dirty="0"/>
              <a:t>：就是收集器，也是一个接口。</a:t>
            </a:r>
            <a:r>
              <a:rPr lang="zh-CN" altLang="en-US" u="sng" dirty="0"/>
              <a:t>它的工具类</a:t>
            </a:r>
            <a:r>
              <a:rPr lang="en-US" altLang="zh-CN" u="sng" dirty="0"/>
              <a:t>Collectors</a:t>
            </a:r>
            <a:r>
              <a:rPr lang="zh-CN" altLang="en-US" u="sng" dirty="0"/>
              <a:t>提供了很多工厂方法（例如</a:t>
            </a:r>
            <a:r>
              <a:rPr lang="en-US" altLang="zh-CN" u="sng" dirty="0" err="1"/>
              <a:t>groupingBy</a:t>
            </a:r>
            <a:r>
              <a:rPr lang="zh-CN" altLang="en-US" u="sng" dirty="0"/>
              <a:t>）创建的收集器</a:t>
            </a:r>
            <a:r>
              <a:rPr lang="en-US" altLang="zh-CN" u="sng" dirty="0" smtClean="0"/>
              <a:t>.</a:t>
            </a:r>
          </a:p>
          <a:p>
            <a:r>
              <a:rPr lang="zh-CN" altLang="en-US" dirty="0" smtClean="0"/>
              <a:t>三大</a:t>
            </a:r>
            <a:r>
              <a:rPr lang="zh-CN" altLang="en-US" dirty="0"/>
              <a:t>主要功能：将流元素归约和汇总为一个值，元素分组，元素分区。</a:t>
            </a:r>
            <a:endParaRPr lang="en-US" altLang="zh-CN" dirty="0"/>
          </a:p>
        </p:txBody>
      </p:sp>
      <p:sp>
        <p:nvSpPr>
          <p:cNvPr id="9" name="文本框 8"/>
          <p:cNvSpPr txBox="1"/>
          <p:nvPr/>
        </p:nvSpPr>
        <p:spPr>
          <a:xfrm>
            <a:off x="1354583" y="4692736"/>
            <a:ext cx="96630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collect</a:t>
            </a:r>
            <a:r>
              <a:rPr lang="zh-CN" altLang="en-US" dirty="0"/>
              <a:t>：</a:t>
            </a:r>
            <a:r>
              <a:rPr lang="en-US" altLang="zh-CN" dirty="0"/>
              <a:t>collect</a:t>
            </a:r>
            <a:r>
              <a:rPr lang="zh-CN" altLang="en-US" dirty="0"/>
              <a:t>是一个终端操作（归约操作，就像</a:t>
            </a:r>
            <a:r>
              <a:rPr lang="en-US" altLang="zh-CN" dirty="0"/>
              <a:t>reduce</a:t>
            </a:r>
            <a:r>
              <a:rPr lang="zh-CN" altLang="en-US" dirty="0"/>
              <a:t>一样可以接受各种作法作为参数，将流中的元素累积成一个汇总结果），它接受一个收集器作为参数。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22224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3200" b="1" dirty="0" smtClean="0"/>
              <a:t>收集器</a:t>
            </a:r>
            <a:r>
              <a:rPr lang="en-US" altLang="zh-CN" sz="3200" b="1" dirty="0" smtClean="0"/>
              <a:t>-</a:t>
            </a:r>
            <a:r>
              <a:rPr lang="zh-CN" altLang="en-US" sz="3200" b="1" dirty="0"/>
              <a:t>归约和</a:t>
            </a:r>
            <a:r>
              <a:rPr lang="zh-CN" altLang="en-US" sz="3200" b="1" dirty="0" smtClean="0"/>
              <a:t>汇总</a:t>
            </a:r>
            <a:endParaRPr lang="zh-CN" altLang="en-US" sz="3200" dirty="0"/>
          </a:p>
        </p:txBody>
      </p:sp>
      <p:sp>
        <p:nvSpPr>
          <p:cNvPr id="6" name="文本框 5"/>
          <p:cNvSpPr txBox="1"/>
          <p:nvPr/>
        </p:nvSpPr>
        <p:spPr>
          <a:xfrm>
            <a:off x="1121501" y="1097798"/>
            <a:ext cx="96630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广义的归约汇总</a:t>
            </a:r>
            <a:r>
              <a:rPr lang="en-US" altLang="zh-CN" dirty="0" smtClean="0"/>
              <a:t>,</a:t>
            </a:r>
            <a:r>
              <a:rPr lang="zh-CN" altLang="en-US" dirty="0" smtClean="0"/>
              <a:t>所有</a:t>
            </a:r>
            <a:r>
              <a:rPr lang="zh-CN" altLang="en-US" dirty="0"/>
              <a:t>的收集器</a:t>
            </a:r>
            <a:r>
              <a:rPr lang="en-US" altLang="zh-CN" dirty="0"/>
              <a:t>,</a:t>
            </a:r>
            <a:r>
              <a:rPr lang="zh-CN" altLang="en-US" dirty="0"/>
              <a:t>都是一个可以用</a:t>
            </a:r>
            <a:r>
              <a:rPr lang="en-US" altLang="zh-CN" dirty="0"/>
              <a:t>reducing</a:t>
            </a:r>
            <a:r>
              <a:rPr lang="zh-CN" altLang="en-US" dirty="0"/>
              <a:t>工厂方法定义的归约过程的特殊情况</a:t>
            </a:r>
            <a:r>
              <a:rPr lang="en-US" altLang="zh-CN" dirty="0"/>
              <a:t>.</a:t>
            </a:r>
            <a:r>
              <a:rPr lang="zh-CN" altLang="en-US" dirty="0"/>
              <a:t>方便可读性</a:t>
            </a:r>
            <a:r>
              <a:rPr lang="en-US" altLang="zh-CN" dirty="0"/>
              <a:t>.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486" y="1744129"/>
            <a:ext cx="10604500" cy="34417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47215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3200" b="1" dirty="0" smtClean="0"/>
              <a:t>收集器</a:t>
            </a:r>
            <a:r>
              <a:rPr lang="en-US" altLang="zh-CN" sz="3200" b="1" dirty="0" smtClean="0"/>
              <a:t>-</a:t>
            </a:r>
            <a:r>
              <a:rPr lang="zh-CN" altLang="en-US" sz="3200" b="1" dirty="0"/>
              <a:t>归约和</a:t>
            </a:r>
            <a:r>
              <a:rPr lang="zh-CN" altLang="en-US" sz="3200" b="1" dirty="0" smtClean="0"/>
              <a:t>汇总</a:t>
            </a:r>
            <a:endParaRPr lang="zh-CN" altLang="en-US" sz="3200" dirty="0"/>
          </a:p>
        </p:txBody>
      </p:sp>
      <p:sp>
        <p:nvSpPr>
          <p:cNvPr id="6" name="文本框 5"/>
          <p:cNvSpPr txBox="1"/>
          <p:nvPr/>
        </p:nvSpPr>
        <p:spPr>
          <a:xfrm>
            <a:off x="1094607" y="1267866"/>
            <a:ext cx="966304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zh-CN" altLang="en-US" i="1" dirty="0" smtClean="0"/>
              <a:t>函数</a:t>
            </a:r>
            <a:r>
              <a:rPr lang="zh-CN" altLang="en-US" i="1" dirty="0"/>
              <a:t>式编程通常提供了多种方法来执行同一个操作</a:t>
            </a:r>
            <a:r>
              <a:rPr lang="en-US" altLang="zh-CN" i="1" dirty="0"/>
              <a:t>.</a:t>
            </a:r>
            <a:r>
              <a:rPr lang="zh-CN" altLang="en-US" i="1" dirty="0"/>
              <a:t>收集器在某种程度上比</a:t>
            </a:r>
            <a:r>
              <a:rPr lang="en-US" altLang="zh-CN" i="1" dirty="0"/>
              <a:t>Stream</a:t>
            </a:r>
            <a:r>
              <a:rPr lang="zh-CN" altLang="en-US" i="1" dirty="0"/>
              <a:t>接口上直接提供的方法用起来更复杂</a:t>
            </a:r>
            <a:r>
              <a:rPr lang="en-US" altLang="zh-CN" i="1" dirty="0"/>
              <a:t>,</a:t>
            </a:r>
            <a:r>
              <a:rPr lang="zh-CN" altLang="en-US" i="1" dirty="0"/>
              <a:t>但是好处在于</a:t>
            </a:r>
            <a:r>
              <a:rPr lang="zh-CN" altLang="en-US" i="1" dirty="0" smtClean="0"/>
              <a:t>它们能</a:t>
            </a:r>
            <a:r>
              <a:rPr lang="zh-CN" altLang="en-US" i="1" dirty="0"/>
              <a:t>提供更高水平的抽象和概括</a:t>
            </a:r>
            <a:r>
              <a:rPr lang="en-US" altLang="zh-CN" i="1" dirty="0"/>
              <a:t>,</a:t>
            </a:r>
            <a:r>
              <a:rPr lang="zh-CN" altLang="en-US" i="1" dirty="0"/>
              <a:t>也更容易重用和自定义</a:t>
            </a:r>
            <a:br>
              <a:rPr lang="zh-CN" altLang="en-US" i="1" dirty="0"/>
            </a:br>
            <a:endParaRPr lang="en-US" altLang="zh-CN" i="1" dirty="0" smtClean="0"/>
          </a:p>
          <a:p>
            <a:pPr marL="285750" indent="-285750">
              <a:buFont typeface="Arial" charset="0"/>
              <a:buChar char="•"/>
            </a:pPr>
            <a:r>
              <a:rPr lang="zh-CN" altLang="en-US" i="1" dirty="0" smtClean="0"/>
              <a:t>尽可能</a:t>
            </a:r>
            <a:r>
              <a:rPr lang="zh-CN" altLang="en-US" i="1" dirty="0"/>
              <a:t>的给手头的问题探索不同的解决方案</a:t>
            </a:r>
            <a:r>
              <a:rPr lang="en-US" altLang="zh-CN" i="1" dirty="0"/>
              <a:t>,</a:t>
            </a:r>
            <a:r>
              <a:rPr lang="zh-CN" altLang="en-US" i="1" dirty="0"/>
              <a:t>但在通用方案里面</a:t>
            </a:r>
            <a:r>
              <a:rPr lang="en-US" altLang="zh-CN" i="1" dirty="0"/>
              <a:t>,</a:t>
            </a:r>
            <a:r>
              <a:rPr lang="zh-CN" altLang="en-US" i="1" dirty="0"/>
              <a:t>始终选择最专门化的一个</a:t>
            </a:r>
            <a:r>
              <a:rPr lang="en-US" altLang="zh-CN" i="1" dirty="0"/>
              <a:t>,</a:t>
            </a:r>
            <a:r>
              <a:rPr lang="zh-CN" altLang="en-US" i="1" dirty="0"/>
              <a:t>无论从可读性还是性能上看着一般都是最好的决定</a:t>
            </a:r>
            <a:r>
              <a:rPr lang="en-US" altLang="zh-CN" i="1" dirty="0" smtClean="0"/>
              <a:t>.</a:t>
            </a:r>
          </a:p>
          <a:p>
            <a:pPr marL="285750" indent="-285750">
              <a:buFont typeface="Arial" charset="0"/>
              <a:buChar char="•"/>
            </a:pPr>
            <a:endParaRPr kumimoji="1" lang="en-US" altLang="zh-CN" i="1" dirty="0"/>
          </a:p>
          <a:p>
            <a:pPr marL="285750" indent="-285750">
              <a:buFont typeface="Arial" charset="0"/>
              <a:buChar char="•"/>
            </a:pPr>
            <a:r>
              <a:rPr kumimoji="1" lang="zh-CN" altLang="en-US" i="1" dirty="0" smtClean="0"/>
              <a:t>如下面两个操作一个使用收集器</a:t>
            </a:r>
            <a:r>
              <a:rPr kumimoji="1" lang="en-US" altLang="zh-CN" i="1" dirty="0" smtClean="0"/>
              <a:t>,</a:t>
            </a:r>
            <a:r>
              <a:rPr kumimoji="1" lang="zh-CN" altLang="en-US" i="1" dirty="0" smtClean="0"/>
              <a:t>一个使用</a:t>
            </a:r>
            <a:r>
              <a:rPr kumimoji="1" lang="en-US" altLang="zh-CN" i="1" dirty="0" smtClean="0"/>
              <a:t>Stream</a:t>
            </a:r>
            <a:r>
              <a:rPr kumimoji="1" lang="zh-CN" altLang="en-US" i="1" dirty="0" smtClean="0"/>
              <a:t>接口上直接提供的方法</a:t>
            </a:r>
            <a:r>
              <a:rPr kumimoji="1" lang="en-US" altLang="zh-CN" i="1" dirty="0" smtClean="0"/>
              <a:t>.</a:t>
            </a:r>
            <a:endParaRPr kumimoji="1"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986" y="4043083"/>
            <a:ext cx="10477500" cy="12192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95564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千图PPT彼岸天：ID 8661124库_组合 3">
            <a:extLst>
              <a:ext uri="{FF2B5EF4-FFF2-40B4-BE49-F238E27FC236}">
                <a16:creationId xmlns="" xmlns:a16="http://schemas.microsoft.com/office/drawing/2014/main" id="{70FBB629-EE7B-4015-B001-D6FC8DD1DC68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2039016" y="1942500"/>
            <a:ext cx="726003" cy="726003"/>
            <a:chOff x="2039016" y="1942500"/>
            <a:chExt cx="726003" cy="726003"/>
          </a:xfrm>
        </p:grpSpPr>
        <p:sp>
          <p:nvSpPr>
            <p:cNvPr id="32" name="Rectangle: Rounded Corners 4">
              <a:extLst>
                <a:ext uri="{FF2B5EF4-FFF2-40B4-BE49-F238E27FC236}">
                  <a16:creationId xmlns="" xmlns:a16="http://schemas.microsoft.com/office/drawing/2014/main" id="{0DDBD316-DBE1-4FB6-869B-8E6258A791DA}"/>
                </a:ext>
              </a:extLst>
            </p:cNvPr>
            <p:cNvSpPr/>
            <p:nvPr/>
          </p:nvSpPr>
          <p:spPr>
            <a:xfrm>
              <a:off x="2039016" y="1942500"/>
              <a:ext cx="726003" cy="726003"/>
            </a:xfrm>
            <a:prstGeom prst="roundRect">
              <a:avLst>
                <a:gd name="adj" fmla="val 4614"/>
              </a:avLst>
            </a:prstGeom>
            <a:solidFill>
              <a:schemeClr val="accent4"/>
            </a:solidFill>
            <a:ln w="12700">
              <a:miter lim="400000"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" name="Freeform: Shape 5">
              <a:extLst>
                <a:ext uri="{FF2B5EF4-FFF2-40B4-BE49-F238E27FC236}">
                  <a16:creationId xmlns="" xmlns:a16="http://schemas.microsoft.com/office/drawing/2014/main" id="{86E0FD64-947D-4506-9EA1-3758E9C6B3B0}"/>
                </a:ext>
              </a:extLst>
            </p:cNvPr>
            <p:cNvSpPr/>
            <p:nvPr/>
          </p:nvSpPr>
          <p:spPr>
            <a:xfrm>
              <a:off x="2238221" y="2144997"/>
              <a:ext cx="327593" cy="317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0" h="21600" extrusionOk="0">
                  <a:moveTo>
                    <a:pt x="8400" y="0"/>
                  </a:moveTo>
                  <a:cubicBezTo>
                    <a:pt x="3600" y="0"/>
                    <a:pt x="0" y="3946"/>
                    <a:pt x="0" y="8723"/>
                  </a:cubicBezTo>
                  <a:cubicBezTo>
                    <a:pt x="0" y="13500"/>
                    <a:pt x="3600" y="17238"/>
                    <a:pt x="8400" y="17238"/>
                  </a:cubicBezTo>
                  <a:cubicBezTo>
                    <a:pt x="10400" y="17238"/>
                    <a:pt x="12200" y="16615"/>
                    <a:pt x="13600" y="15369"/>
                  </a:cubicBezTo>
                  <a:cubicBezTo>
                    <a:pt x="13600" y="15369"/>
                    <a:pt x="13800" y="15577"/>
                    <a:pt x="13800" y="15785"/>
                  </a:cubicBezTo>
                  <a:cubicBezTo>
                    <a:pt x="19000" y="20977"/>
                    <a:pt x="19000" y="20977"/>
                    <a:pt x="19000" y="20977"/>
                  </a:cubicBezTo>
                  <a:cubicBezTo>
                    <a:pt x="19400" y="21392"/>
                    <a:pt x="19800" y="21600"/>
                    <a:pt x="20000" y="21600"/>
                  </a:cubicBezTo>
                  <a:cubicBezTo>
                    <a:pt x="20400" y="21600"/>
                    <a:pt x="20800" y="21392"/>
                    <a:pt x="21200" y="20977"/>
                  </a:cubicBezTo>
                  <a:cubicBezTo>
                    <a:pt x="21600" y="20562"/>
                    <a:pt x="21600" y="19523"/>
                    <a:pt x="21200" y="18900"/>
                  </a:cubicBezTo>
                  <a:cubicBezTo>
                    <a:pt x="16000" y="13500"/>
                    <a:pt x="16000" y="13500"/>
                    <a:pt x="16000" y="13500"/>
                  </a:cubicBezTo>
                  <a:cubicBezTo>
                    <a:pt x="15800" y="13500"/>
                    <a:pt x="15600" y="13292"/>
                    <a:pt x="15400" y="13292"/>
                  </a:cubicBezTo>
                  <a:cubicBezTo>
                    <a:pt x="16200" y="11838"/>
                    <a:pt x="16600" y="10385"/>
                    <a:pt x="16600" y="8723"/>
                  </a:cubicBezTo>
                  <a:cubicBezTo>
                    <a:pt x="16600" y="3946"/>
                    <a:pt x="13000" y="0"/>
                    <a:pt x="8400" y="0"/>
                  </a:cubicBezTo>
                  <a:close/>
                  <a:moveTo>
                    <a:pt x="8400" y="2700"/>
                  </a:moveTo>
                  <a:cubicBezTo>
                    <a:pt x="11600" y="2700"/>
                    <a:pt x="14200" y="5400"/>
                    <a:pt x="14200" y="8723"/>
                  </a:cubicBezTo>
                  <a:cubicBezTo>
                    <a:pt x="14200" y="9762"/>
                    <a:pt x="13800" y="10800"/>
                    <a:pt x="13200" y="11838"/>
                  </a:cubicBezTo>
                  <a:cubicBezTo>
                    <a:pt x="12800" y="12669"/>
                    <a:pt x="12800" y="12669"/>
                    <a:pt x="12800" y="12669"/>
                  </a:cubicBezTo>
                  <a:cubicBezTo>
                    <a:pt x="12000" y="13292"/>
                    <a:pt x="12000" y="13292"/>
                    <a:pt x="12000" y="13292"/>
                  </a:cubicBezTo>
                  <a:cubicBezTo>
                    <a:pt x="11000" y="14123"/>
                    <a:pt x="9600" y="14538"/>
                    <a:pt x="8400" y="14538"/>
                  </a:cubicBezTo>
                  <a:cubicBezTo>
                    <a:pt x="5200" y="14538"/>
                    <a:pt x="2600" y="12046"/>
                    <a:pt x="2600" y="8723"/>
                  </a:cubicBezTo>
                  <a:cubicBezTo>
                    <a:pt x="2600" y="5400"/>
                    <a:pt x="5200" y="2700"/>
                    <a:pt x="8400" y="2700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39" name="išľíďè">
            <a:extLst>
              <a:ext uri="{FF2B5EF4-FFF2-40B4-BE49-F238E27FC236}">
                <a16:creationId xmlns="" xmlns:a16="http://schemas.microsoft.com/office/drawing/2014/main" id="{9BDD2771-ABE6-4F40-AFD9-D06F8056B19B}"/>
              </a:ext>
            </a:extLst>
          </p:cNvPr>
          <p:cNvSpPr/>
          <p:nvPr/>
        </p:nvSpPr>
        <p:spPr bwMode="auto">
          <a:xfrm>
            <a:off x="3161640" y="2139939"/>
            <a:ext cx="7474984" cy="6570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rIns="90000" anchor="t" anchorCtr="0">
            <a:noAutofit/>
          </a:bodyPr>
          <a:lstStyle/>
          <a:p>
            <a:pPr lvl="0" defTabSz="913765">
              <a:lnSpc>
                <a:spcPct val="120000"/>
              </a:lnSpc>
              <a:spcBef>
                <a:spcPct val="0"/>
              </a:spcBef>
              <a:defRPr/>
            </a:pPr>
            <a:r>
              <a:rPr lang="zh-CN" altLang="en-US" sz="2000" b="1" dirty="0"/>
              <a:t>使用</a:t>
            </a:r>
            <a:r>
              <a:rPr lang="en-US" altLang="zh-CN" sz="2000" b="1" dirty="0" err="1"/>
              <a:t>Colleection</a:t>
            </a:r>
            <a:r>
              <a:rPr lang="zh-CN" altLang="en-US" sz="2000" b="1" dirty="0"/>
              <a:t>接口需要做迭代</a:t>
            </a:r>
            <a:r>
              <a:rPr lang="en-US" altLang="zh-CN" sz="2000" b="1" dirty="0"/>
              <a:t>,</a:t>
            </a:r>
            <a:r>
              <a:rPr lang="zh-CN" altLang="en-US" sz="2000" b="1" dirty="0"/>
              <a:t>如</a:t>
            </a:r>
            <a:r>
              <a:rPr lang="en-US" altLang="zh-CN" sz="2000" b="1" dirty="0"/>
              <a:t>for-each.</a:t>
            </a:r>
            <a:r>
              <a:rPr lang="zh-CN" altLang="en-US" sz="2000" b="1" dirty="0"/>
              <a:t>这称为外部迭代</a:t>
            </a:r>
            <a:r>
              <a:rPr lang="en-US" altLang="zh-CN" sz="2000" b="1" dirty="0"/>
              <a:t>.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40" name="iSlíďè">
            <a:extLst>
              <a:ext uri="{FF2B5EF4-FFF2-40B4-BE49-F238E27FC236}">
                <a16:creationId xmlns="" xmlns:a16="http://schemas.microsoft.com/office/drawing/2014/main" id="{7D3F1D6E-1E46-4256-8FDA-1FE6BE0F1747}"/>
              </a:ext>
            </a:extLst>
          </p:cNvPr>
          <p:cNvSpPr txBox="1"/>
          <p:nvPr/>
        </p:nvSpPr>
        <p:spPr bwMode="auto">
          <a:xfrm>
            <a:off x="3161641" y="1720377"/>
            <a:ext cx="2623285" cy="419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rIns="90000">
            <a:noAutofit/>
          </a:bodyPr>
          <a:lstStyle/>
          <a:p>
            <a:pPr lvl="0" defTabSz="913765">
              <a:spcBef>
                <a:spcPct val="0"/>
              </a:spcBef>
              <a:defRPr/>
            </a:pPr>
            <a:r>
              <a:rPr lang="zh-CN" altLang="en-US" sz="2400" b="1" dirty="0" smtClean="0"/>
              <a:t>外部部</a:t>
            </a:r>
            <a:r>
              <a:rPr lang="zh-CN" altLang="en-US" sz="2400" b="1" dirty="0"/>
              <a:t>迭代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3200" dirty="0" smtClean="0"/>
              <a:t>内</a:t>
            </a:r>
            <a:r>
              <a:rPr lang="en-US" altLang="zh-CN" sz="3200" dirty="0" smtClean="0"/>
              <a:t>/</a:t>
            </a:r>
            <a:r>
              <a:rPr lang="zh-CN" altLang="en-US" sz="3200" dirty="0" smtClean="0"/>
              <a:t>外部迭代</a:t>
            </a:r>
            <a:endParaRPr lang="zh-CN" altLang="en-US" sz="3200" dirty="0"/>
          </a:p>
        </p:txBody>
      </p:sp>
      <p:sp>
        <p:nvSpPr>
          <p:cNvPr id="37" name="išľíďè">
            <a:extLst>
              <a:ext uri="{FF2B5EF4-FFF2-40B4-BE49-F238E27FC236}">
                <a16:creationId xmlns="" xmlns:a16="http://schemas.microsoft.com/office/drawing/2014/main" id="{9BDD2771-ABE6-4F40-AFD9-D06F8056B19B}"/>
              </a:ext>
            </a:extLst>
          </p:cNvPr>
          <p:cNvSpPr/>
          <p:nvPr/>
        </p:nvSpPr>
        <p:spPr bwMode="auto">
          <a:xfrm>
            <a:off x="3161640" y="3413989"/>
            <a:ext cx="7474984" cy="6570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rIns="90000" anchor="t" anchorCtr="0">
            <a:noAutofit/>
          </a:bodyPr>
          <a:lstStyle/>
          <a:p>
            <a:pPr lvl="0" defTabSz="913765">
              <a:lnSpc>
                <a:spcPct val="120000"/>
              </a:lnSpc>
              <a:spcBef>
                <a:spcPct val="0"/>
              </a:spcBef>
              <a:defRPr/>
            </a:pPr>
            <a:r>
              <a:rPr lang="en-US" altLang="zh-CN" sz="2000" b="1" dirty="0"/>
              <a:t>Stream</a:t>
            </a:r>
            <a:r>
              <a:rPr lang="zh-CN" altLang="en-US" sz="2000" b="1" dirty="0"/>
              <a:t>库使用内部迭代</a:t>
            </a:r>
            <a:r>
              <a:rPr lang="en-US" altLang="zh-CN" sz="2000" b="1" dirty="0"/>
              <a:t>,</a:t>
            </a:r>
            <a:r>
              <a:rPr lang="zh-CN" altLang="en-US" sz="2000" b="1" dirty="0"/>
              <a:t>只要给出函数说怎么做就行了</a:t>
            </a:r>
            <a:r>
              <a:rPr lang="en-US" altLang="zh-CN" sz="2000" b="1" dirty="0"/>
              <a:t>.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38" name="iSlíďè">
            <a:extLst>
              <a:ext uri="{FF2B5EF4-FFF2-40B4-BE49-F238E27FC236}">
                <a16:creationId xmlns="" xmlns:a16="http://schemas.microsoft.com/office/drawing/2014/main" id="{7D3F1D6E-1E46-4256-8FDA-1FE6BE0F1747}"/>
              </a:ext>
            </a:extLst>
          </p:cNvPr>
          <p:cNvSpPr txBox="1"/>
          <p:nvPr/>
        </p:nvSpPr>
        <p:spPr bwMode="auto">
          <a:xfrm>
            <a:off x="3161641" y="2994427"/>
            <a:ext cx="2623285" cy="419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rIns="90000">
            <a:noAutofit/>
          </a:bodyPr>
          <a:lstStyle/>
          <a:p>
            <a:pPr lvl="0" defTabSz="913765">
              <a:spcBef>
                <a:spcPct val="0"/>
              </a:spcBef>
              <a:defRPr/>
            </a:pPr>
            <a:r>
              <a:rPr lang="zh-CN" altLang="en-US" sz="2400" b="1"/>
              <a:t>内部迭代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uLnTx/>
              <a:uFillTx/>
            </a:endParaRPr>
          </a:p>
        </p:txBody>
      </p:sp>
      <p:grpSp>
        <p:nvGrpSpPr>
          <p:cNvPr id="51" name="千图PPT彼岸天：ID 8661124库_组合 22">
            <a:extLst>
              <a:ext uri="{FF2B5EF4-FFF2-40B4-BE49-F238E27FC236}">
                <a16:creationId xmlns="" xmlns:a16="http://schemas.microsoft.com/office/drawing/2014/main" id="{4CDABC1E-8245-4A62-8B8A-9CDF67AEA0E7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2039015" y="3152276"/>
            <a:ext cx="726003" cy="726003"/>
            <a:chOff x="6597920" y="1942500"/>
            <a:chExt cx="726003" cy="726003"/>
          </a:xfrm>
        </p:grpSpPr>
        <p:sp>
          <p:nvSpPr>
            <p:cNvPr id="52" name="Rectangle: Rounded Corners 23">
              <a:extLst>
                <a:ext uri="{FF2B5EF4-FFF2-40B4-BE49-F238E27FC236}">
                  <a16:creationId xmlns="" xmlns:a16="http://schemas.microsoft.com/office/drawing/2014/main" id="{DF5335FB-BFE9-435D-A2B2-96C9CEAD1FD4}"/>
                </a:ext>
              </a:extLst>
            </p:cNvPr>
            <p:cNvSpPr/>
            <p:nvPr/>
          </p:nvSpPr>
          <p:spPr>
            <a:xfrm>
              <a:off x="6597920" y="1942500"/>
              <a:ext cx="726003" cy="726003"/>
            </a:xfrm>
            <a:prstGeom prst="roundRect">
              <a:avLst>
                <a:gd name="adj" fmla="val 4614"/>
              </a:avLst>
            </a:prstGeom>
            <a:solidFill>
              <a:schemeClr val="accent1"/>
            </a:solidFill>
            <a:ln w="12700">
              <a:miter lim="400000"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3" name="Freeform: Shape 24">
              <a:extLst>
                <a:ext uri="{FF2B5EF4-FFF2-40B4-BE49-F238E27FC236}">
                  <a16:creationId xmlns="" xmlns:a16="http://schemas.microsoft.com/office/drawing/2014/main" id="{05EC1F5D-A9F4-40A6-ABBE-32467142C8E5}"/>
                </a:ext>
              </a:extLst>
            </p:cNvPr>
            <p:cNvSpPr/>
            <p:nvPr/>
          </p:nvSpPr>
          <p:spPr>
            <a:xfrm>
              <a:off x="6785166" y="2139939"/>
              <a:ext cx="351510" cy="3276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9" h="21600" extrusionOk="0">
                  <a:moveTo>
                    <a:pt x="4272" y="0"/>
                  </a:moveTo>
                  <a:cubicBezTo>
                    <a:pt x="3474" y="0"/>
                    <a:pt x="2800" y="302"/>
                    <a:pt x="2235" y="908"/>
                  </a:cubicBezTo>
                  <a:cubicBezTo>
                    <a:pt x="1671" y="1514"/>
                    <a:pt x="1389" y="2237"/>
                    <a:pt x="1389" y="3094"/>
                  </a:cubicBezTo>
                  <a:cubicBezTo>
                    <a:pt x="1389" y="3950"/>
                    <a:pt x="1671" y="4688"/>
                    <a:pt x="2235" y="5294"/>
                  </a:cubicBezTo>
                  <a:cubicBezTo>
                    <a:pt x="2801" y="5899"/>
                    <a:pt x="3474" y="6202"/>
                    <a:pt x="4272" y="6202"/>
                  </a:cubicBezTo>
                  <a:cubicBezTo>
                    <a:pt x="5071" y="6202"/>
                    <a:pt x="5758" y="5899"/>
                    <a:pt x="6322" y="5294"/>
                  </a:cubicBezTo>
                  <a:cubicBezTo>
                    <a:pt x="6888" y="4688"/>
                    <a:pt x="7169" y="3950"/>
                    <a:pt x="7169" y="3094"/>
                  </a:cubicBezTo>
                  <a:cubicBezTo>
                    <a:pt x="7169" y="2238"/>
                    <a:pt x="6888" y="1514"/>
                    <a:pt x="6322" y="908"/>
                  </a:cubicBezTo>
                  <a:cubicBezTo>
                    <a:pt x="5758" y="302"/>
                    <a:pt x="5071" y="0"/>
                    <a:pt x="4272" y="0"/>
                  </a:cubicBezTo>
                  <a:close/>
                  <a:moveTo>
                    <a:pt x="17274" y="0"/>
                  </a:moveTo>
                  <a:cubicBezTo>
                    <a:pt x="16476" y="0"/>
                    <a:pt x="15789" y="302"/>
                    <a:pt x="15224" y="908"/>
                  </a:cubicBezTo>
                  <a:cubicBezTo>
                    <a:pt x="14660" y="1514"/>
                    <a:pt x="14377" y="2237"/>
                    <a:pt x="14378" y="3094"/>
                  </a:cubicBezTo>
                  <a:cubicBezTo>
                    <a:pt x="14378" y="3950"/>
                    <a:pt x="14660" y="4688"/>
                    <a:pt x="15224" y="5294"/>
                  </a:cubicBezTo>
                  <a:cubicBezTo>
                    <a:pt x="15789" y="5899"/>
                    <a:pt x="16476" y="6202"/>
                    <a:pt x="17274" y="6202"/>
                  </a:cubicBezTo>
                  <a:cubicBezTo>
                    <a:pt x="18072" y="6202"/>
                    <a:pt x="18747" y="5899"/>
                    <a:pt x="19311" y="5294"/>
                  </a:cubicBezTo>
                  <a:cubicBezTo>
                    <a:pt x="19876" y="4688"/>
                    <a:pt x="20158" y="3950"/>
                    <a:pt x="20158" y="3094"/>
                  </a:cubicBezTo>
                  <a:cubicBezTo>
                    <a:pt x="20158" y="2238"/>
                    <a:pt x="19876" y="1514"/>
                    <a:pt x="19311" y="908"/>
                  </a:cubicBezTo>
                  <a:cubicBezTo>
                    <a:pt x="18747" y="302"/>
                    <a:pt x="18072" y="0"/>
                    <a:pt x="17274" y="0"/>
                  </a:cubicBezTo>
                  <a:close/>
                  <a:moveTo>
                    <a:pt x="10740" y="2966"/>
                  </a:moveTo>
                  <a:cubicBezTo>
                    <a:pt x="9543" y="2966"/>
                    <a:pt x="8532" y="3420"/>
                    <a:pt x="7685" y="4329"/>
                  </a:cubicBezTo>
                  <a:cubicBezTo>
                    <a:pt x="6838" y="5237"/>
                    <a:pt x="6415" y="6336"/>
                    <a:pt x="6415" y="7621"/>
                  </a:cubicBezTo>
                  <a:cubicBezTo>
                    <a:pt x="6415" y="8906"/>
                    <a:pt x="6838" y="10005"/>
                    <a:pt x="7685" y="10914"/>
                  </a:cubicBezTo>
                  <a:cubicBezTo>
                    <a:pt x="8532" y="11823"/>
                    <a:pt x="9543" y="12276"/>
                    <a:pt x="10740" y="12276"/>
                  </a:cubicBezTo>
                  <a:cubicBezTo>
                    <a:pt x="11938" y="12276"/>
                    <a:pt x="12962" y="11823"/>
                    <a:pt x="13809" y="10914"/>
                  </a:cubicBezTo>
                  <a:cubicBezTo>
                    <a:pt x="14656" y="10005"/>
                    <a:pt x="15079" y="8906"/>
                    <a:pt x="15079" y="7621"/>
                  </a:cubicBezTo>
                  <a:cubicBezTo>
                    <a:pt x="15079" y="6336"/>
                    <a:pt x="14656" y="5237"/>
                    <a:pt x="13809" y="4329"/>
                  </a:cubicBezTo>
                  <a:cubicBezTo>
                    <a:pt x="12962" y="3419"/>
                    <a:pt x="11938" y="2966"/>
                    <a:pt x="10740" y="2966"/>
                  </a:cubicBezTo>
                  <a:close/>
                  <a:moveTo>
                    <a:pt x="1402" y="6131"/>
                  </a:moveTo>
                  <a:cubicBezTo>
                    <a:pt x="469" y="6131"/>
                    <a:pt x="0" y="7551"/>
                    <a:pt x="0" y="10403"/>
                  </a:cubicBezTo>
                  <a:cubicBezTo>
                    <a:pt x="0" y="11033"/>
                    <a:pt x="214" y="11523"/>
                    <a:pt x="635" y="11850"/>
                  </a:cubicBezTo>
                  <a:cubicBezTo>
                    <a:pt x="1057" y="12177"/>
                    <a:pt x="1578" y="12333"/>
                    <a:pt x="2196" y="12333"/>
                  </a:cubicBezTo>
                  <a:lnTo>
                    <a:pt x="3704" y="12333"/>
                  </a:lnTo>
                  <a:cubicBezTo>
                    <a:pt x="4479" y="11339"/>
                    <a:pt x="5472" y="10826"/>
                    <a:pt x="6693" y="10786"/>
                  </a:cubicBezTo>
                  <a:cubicBezTo>
                    <a:pt x="6082" y="9840"/>
                    <a:pt x="5780" y="8801"/>
                    <a:pt x="5780" y="7678"/>
                  </a:cubicBezTo>
                  <a:cubicBezTo>
                    <a:pt x="5780" y="7444"/>
                    <a:pt x="5795" y="7182"/>
                    <a:pt x="5833" y="6883"/>
                  </a:cubicBezTo>
                  <a:cubicBezTo>
                    <a:pt x="5336" y="7069"/>
                    <a:pt x="4843" y="7167"/>
                    <a:pt x="4338" y="7167"/>
                  </a:cubicBezTo>
                  <a:cubicBezTo>
                    <a:pt x="3894" y="7167"/>
                    <a:pt x="3441" y="7071"/>
                    <a:pt x="2989" y="6897"/>
                  </a:cubicBezTo>
                  <a:cubicBezTo>
                    <a:pt x="2538" y="6724"/>
                    <a:pt x="2174" y="6556"/>
                    <a:pt x="1891" y="6386"/>
                  </a:cubicBezTo>
                  <a:cubicBezTo>
                    <a:pt x="1609" y="6216"/>
                    <a:pt x="1448" y="6131"/>
                    <a:pt x="1402" y="6131"/>
                  </a:cubicBezTo>
                  <a:close/>
                  <a:moveTo>
                    <a:pt x="20197" y="6131"/>
                  </a:moveTo>
                  <a:cubicBezTo>
                    <a:pt x="20153" y="6131"/>
                    <a:pt x="19990" y="6216"/>
                    <a:pt x="19708" y="6386"/>
                  </a:cubicBezTo>
                  <a:cubicBezTo>
                    <a:pt x="19426" y="6556"/>
                    <a:pt x="19062" y="6724"/>
                    <a:pt x="18610" y="6897"/>
                  </a:cubicBezTo>
                  <a:cubicBezTo>
                    <a:pt x="18159" y="7071"/>
                    <a:pt x="17706" y="7167"/>
                    <a:pt x="17261" y="7167"/>
                  </a:cubicBezTo>
                  <a:cubicBezTo>
                    <a:pt x="16757" y="7167"/>
                    <a:pt x="16251" y="7069"/>
                    <a:pt x="15753" y="6883"/>
                  </a:cubicBezTo>
                  <a:cubicBezTo>
                    <a:pt x="15791" y="7182"/>
                    <a:pt x="15819" y="7444"/>
                    <a:pt x="15819" y="7678"/>
                  </a:cubicBezTo>
                  <a:cubicBezTo>
                    <a:pt x="15819" y="8801"/>
                    <a:pt x="15516" y="9840"/>
                    <a:pt x="14907" y="10786"/>
                  </a:cubicBezTo>
                  <a:cubicBezTo>
                    <a:pt x="16126" y="10826"/>
                    <a:pt x="17120" y="11338"/>
                    <a:pt x="17896" y="12333"/>
                  </a:cubicBezTo>
                  <a:lnTo>
                    <a:pt x="19404" y="12333"/>
                  </a:lnTo>
                  <a:cubicBezTo>
                    <a:pt x="20021" y="12333"/>
                    <a:pt x="20543" y="12177"/>
                    <a:pt x="20964" y="11850"/>
                  </a:cubicBezTo>
                  <a:cubicBezTo>
                    <a:pt x="21386" y="11523"/>
                    <a:pt x="21599" y="11033"/>
                    <a:pt x="21599" y="10403"/>
                  </a:cubicBezTo>
                  <a:cubicBezTo>
                    <a:pt x="21600" y="7551"/>
                    <a:pt x="21131" y="6131"/>
                    <a:pt x="20197" y="6131"/>
                  </a:cubicBezTo>
                  <a:close/>
                  <a:moveTo>
                    <a:pt x="6852" y="11524"/>
                  </a:moveTo>
                  <a:cubicBezTo>
                    <a:pt x="6392" y="11524"/>
                    <a:pt x="5975" y="11604"/>
                    <a:pt x="5595" y="11765"/>
                  </a:cubicBezTo>
                  <a:cubicBezTo>
                    <a:pt x="5215" y="11927"/>
                    <a:pt x="4893" y="12147"/>
                    <a:pt x="4629" y="12418"/>
                  </a:cubicBezTo>
                  <a:cubicBezTo>
                    <a:pt x="4365" y="12688"/>
                    <a:pt x="4132" y="13014"/>
                    <a:pt x="3928" y="13397"/>
                  </a:cubicBezTo>
                  <a:cubicBezTo>
                    <a:pt x="3725" y="13781"/>
                    <a:pt x="3559" y="14171"/>
                    <a:pt x="3439" y="14575"/>
                  </a:cubicBezTo>
                  <a:cubicBezTo>
                    <a:pt x="3319" y="14979"/>
                    <a:pt x="3227" y="15422"/>
                    <a:pt x="3148" y="15895"/>
                  </a:cubicBezTo>
                  <a:cubicBezTo>
                    <a:pt x="3069" y="16367"/>
                    <a:pt x="3016" y="16807"/>
                    <a:pt x="2989" y="17215"/>
                  </a:cubicBezTo>
                  <a:cubicBezTo>
                    <a:pt x="2963" y="17623"/>
                    <a:pt x="2950" y="18035"/>
                    <a:pt x="2950" y="18464"/>
                  </a:cubicBezTo>
                  <a:cubicBezTo>
                    <a:pt x="2950" y="19432"/>
                    <a:pt x="3220" y="20201"/>
                    <a:pt x="3770" y="20763"/>
                  </a:cubicBezTo>
                  <a:cubicBezTo>
                    <a:pt x="4320" y="21324"/>
                    <a:pt x="5054" y="21600"/>
                    <a:pt x="5965" y="21600"/>
                  </a:cubicBezTo>
                  <a:lnTo>
                    <a:pt x="15832" y="21600"/>
                  </a:lnTo>
                  <a:cubicBezTo>
                    <a:pt x="16743" y="21600"/>
                    <a:pt x="17478" y="21324"/>
                    <a:pt x="18028" y="20763"/>
                  </a:cubicBezTo>
                  <a:cubicBezTo>
                    <a:pt x="18578" y="20201"/>
                    <a:pt x="18848" y="19432"/>
                    <a:pt x="18848" y="18464"/>
                  </a:cubicBezTo>
                  <a:cubicBezTo>
                    <a:pt x="18848" y="18035"/>
                    <a:pt x="18834" y="17623"/>
                    <a:pt x="18808" y="17215"/>
                  </a:cubicBezTo>
                  <a:cubicBezTo>
                    <a:pt x="18782" y="16807"/>
                    <a:pt x="18728" y="16367"/>
                    <a:pt x="18650" y="15895"/>
                  </a:cubicBezTo>
                  <a:cubicBezTo>
                    <a:pt x="18571" y="15422"/>
                    <a:pt x="18466" y="14979"/>
                    <a:pt x="18346" y="14575"/>
                  </a:cubicBezTo>
                  <a:cubicBezTo>
                    <a:pt x="18225" y="14171"/>
                    <a:pt x="18073" y="13781"/>
                    <a:pt x="17869" y="13397"/>
                  </a:cubicBezTo>
                  <a:cubicBezTo>
                    <a:pt x="17666" y="13014"/>
                    <a:pt x="17432" y="12689"/>
                    <a:pt x="17168" y="12418"/>
                  </a:cubicBezTo>
                  <a:cubicBezTo>
                    <a:pt x="16905" y="12147"/>
                    <a:pt x="16583" y="11927"/>
                    <a:pt x="16203" y="11765"/>
                  </a:cubicBezTo>
                  <a:cubicBezTo>
                    <a:pt x="15823" y="11604"/>
                    <a:pt x="15392" y="11524"/>
                    <a:pt x="14933" y="11524"/>
                  </a:cubicBezTo>
                  <a:cubicBezTo>
                    <a:pt x="14858" y="11524"/>
                    <a:pt x="14706" y="11606"/>
                    <a:pt x="14457" y="11779"/>
                  </a:cubicBezTo>
                  <a:cubicBezTo>
                    <a:pt x="14208" y="11953"/>
                    <a:pt x="13926" y="12148"/>
                    <a:pt x="13624" y="12361"/>
                  </a:cubicBezTo>
                  <a:cubicBezTo>
                    <a:pt x="13322" y="12575"/>
                    <a:pt x="12925" y="12770"/>
                    <a:pt x="12420" y="12943"/>
                  </a:cubicBezTo>
                  <a:cubicBezTo>
                    <a:pt x="11915" y="13117"/>
                    <a:pt x="11411" y="13213"/>
                    <a:pt x="10899" y="13213"/>
                  </a:cubicBezTo>
                  <a:cubicBezTo>
                    <a:pt x="10387" y="13213"/>
                    <a:pt x="9869" y="13117"/>
                    <a:pt x="9365" y="12943"/>
                  </a:cubicBezTo>
                  <a:cubicBezTo>
                    <a:pt x="8860" y="12770"/>
                    <a:pt x="8462" y="12575"/>
                    <a:pt x="8161" y="12361"/>
                  </a:cubicBezTo>
                  <a:cubicBezTo>
                    <a:pt x="7860" y="12148"/>
                    <a:pt x="7589" y="11953"/>
                    <a:pt x="7341" y="11779"/>
                  </a:cubicBezTo>
                  <a:cubicBezTo>
                    <a:pt x="7092" y="11606"/>
                    <a:pt x="6927" y="11524"/>
                    <a:pt x="6852" y="11524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948486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3200" b="1" dirty="0" smtClean="0"/>
              <a:t>收集器</a:t>
            </a:r>
            <a:r>
              <a:rPr lang="en-US" altLang="zh-CN" sz="3200" b="1" dirty="0" smtClean="0"/>
              <a:t>-</a:t>
            </a:r>
            <a:r>
              <a:rPr lang="zh-CN" altLang="en-US" sz="3200" b="1" dirty="0"/>
              <a:t>归约和</a:t>
            </a:r>
            <a:r>
              <a:rPr lang="zh-CN" altLang="en-US" sz="3200" b="1" dirty="0" smtClean="0"/>
              <a:t>汇总</a:t>
            </a:r>
            <a:endParaRPr lang="zh-CN" altLang="en-US" sz="3200" dirty="0"/>
          </a:p>
        </p:txBody>
      </p:sp>
      <p:sp>
        <p:nvSpPr>
          <p:cNvPr id="4" name="文本框 3"/>
          <p:cNvSpPr txBox="1"/>
          <p:nvPr/>
        </p:nvSpPr>
        <p:spPr>
          <a:xfrm>
            <a:off x="1102659" y="1218880"/>
            <a:ext cx="45304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使用</a:t>
            </a:r>
            <a:r>
              <a:rPr kumimoji="1" lang="en-US" altLang="zh-CN" dirty="0" smtClean="0"/>
              <a:t>Collectors</a:t>
            </a:r>
            <a:r>
              <a:rPr kumimoji="1" lang="zh-CN" altLang="en-US" dirty="0" smtClean="0"/>
              <a:t>获取最大</a:t>
            </a:r>
            <a:r>
              <a:rPr kumimoji="1" lang="en-US" altLang="zh-CN" dirty="0" smtClean="0"/>
              <a:t>\</a:t>
            </a:r>
            <a:r>
              <a:rPr kumimoji="1" lang="zh-CN" altLang="en-US" dirty="0" smtClean="0"/>
              <a:t>最小</a:t>
            </a:r>
            <a:r>
              <a:rPr kumimoji="1" lang="en-US" altLang="zh-CN" dirty="0" smtClean="0"/>
              <a:t>\</a:t>
            </a:r>
            <a:r>
              <a:rPr kumimoji="1" lang="zh-CN" altLang="en-US" dirty="0" smtClean="0"/>
              <a:t>总和</a:t>
            </a:r>
            <a:r>
              <a:rPr kumimoji="1" lang="en-US" altLang="zh-CN" dirty="0" smtClean="0"/>
              <a:t>\</a:t>
            </a:r>
            <a:r>
              <a:rPr kumimoji="1" lang="zh-CN" altLang="en-US" dirty="0" smtClean="0"/>
              <a:t>平均值</a:t>
            </a:r>
            <a:r>
              <a:rPr kumimoji="1" lang="en-US" altLang="zh-CN" dirty="0" smtClean="0"/>
              <a:t>:</a:t>
            </a:r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897" y="2033121"/>
            <a:ext cx="10375900" cy="35179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17443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3200" b="1" dirty="0" smtClean="0"/>
              <a:t>收集器</a:t>
            </a:r>
            <a:r>
              <a:rPr lang="en-US" altLang="zh-CN" sz="3200" b="1" dirty="0" smtClean="0"/>
              <a:t>-</a:t>
            </a:r>
            <a:r>
              <a:rPr lang="zh-CN" altLang="en-US" sz="3200" b="1" dirty="0"/>
              <a:t>归约和</a:t>
            </a:r>
            <a:r>
              <a:rPr lang="zh-CN" altLang="en-US" sz="3200" b="1" dirty="0" smtClean="0"/>
              <a:t>汇总</a:t>
            </a:r>
            <a:endParaRPr lang="zh-CN" altLang="en-US" sz="3200" dirty="0"/>
          </a:p>
        </p:txBody>
      </p:sp>
      <p:sp>
        <p:nvSpPr>
          <p:cNvPr id="4" name="文本框 3"/>
          <p:cNvSpPr txBox="1"/>
          <p:nvPr/>
        </p:nvSpPr>
        <p:spPr>
          <a:xfrm>
            <a:off x="995083" y="1437830"/>
            <a:ext cx="35028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使用</a:t>
            </a:r>
            <a:r>
              <a:rPr kumimoji="1" lang="en-US" altLang="zh-CN" dirty="0" smtClean="0"/>
              <a:t>reducing</a:t>
            </a:r>
            <a:r>
              <a:rPr kumimoji="1" lang="zh-CN" altLang="en-US" dirty="0" smtClean="0"/>
              <a:t>方法获取最大</a:t>
            </a:r>
            <a:r>
              <a:rPr kumimoji="1" lang="en-US" altLang="zh-CN" dirty="0" smtClean="0"/>
              <a:t>\</a:t>
            </a:r>
            <a:r>
              <a:rPr kumimoji="1" lang="zh-CN" altLang="en-US" dirty="0" smtClean="0"/>
              <a:t>总和</a:t>
            </a:r>
            <a:r>
              <a:rPr kumimoji="1" lang="en-US" altLang="zh-CN" dirty="0" smtClean="0"/>
              <a:t>:</a:t>
            </a:r>
            <a:endParaRPr kumimoji="1"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5436" y="2422338"/>
            <a:ext cx="10388600" cy="25781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80812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3200" b="1" dirty="0" smtClean="0"/>
              <a:t>收集器</a:t>
            </a:r>
            <a:r>
              <a:rPr lang="en-US" altLang="zh-CN" sz="3200" b="1" dirty="0" smtClean="0"/>
              <a:t>-</a:t>
            </a:r>
            <a:r>
              <a:rPr lang="zh-CN" altLang="en-US" sz="3200" b="1" dirty="0"/>
              <a:t>归约和</a:t>
            </a:r>
            <a:r>
              <a:rPr lang="zh-CN" altLang="en-US" sz="3200" b="1" dirty="0" smtClean="0"/>
              <a:t>汇总</a:t>
            </a:r>
            <a:endParaRPr lang="zh-CN" altLang="en-US" sz="32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136" y="1944594"/>
            <a:ext cx="10363200" cy="11938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075765" y="3891002"/>
            <a:ext cx="86244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输出结果</a:t>
            </a:r>
            <a:r>
              <a:rPr lang="en-US" altLang="zh-CN" dirty="0"/>
              <a:t>:</a:t>
            </a:r>
            <a:endParaRPr lang="en-US" altLang="zh-CN" dirty="0" smtClean="0"/>
          </a:p>
          <a:p>
            <a:r>
              <a:rPr lang="en-US" altLang="zh-CN" dirty="0" err="1" smtClean="0"/>
              <a:t>IntSummaryStatistics</a:t>
            </a:r>
            <a:r>
              <a:rPr lang="en-US" altLang="zh-CN" dirty="0" smtClean="0"/>
              <a:t>{count=9</a:t>
            </a:r>
            <a:r>
              <a:rPr lang="en-US" altLang="zh-CN" dirty="0"/>
              <a:t>, sum=4200, min=120, average=466.666667, max=800}</a:t>
            </a:r>
            <a:endParaRPr kumimoji="1"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77792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3200" b="1" dirty="0" smtClean="0"/>
              <a:t>收集器</a:t>
            </a:r>
            <a:r>
              <a:rPr lang="en-US" altLang="zh-CN" sz="3200" b="1" dirty="0" smtClean="0"/>
              <a:t>-</a:t>
            </a:r>
            <a:r>
              <a:rPr lang="zh-CN" altLang="en-US" sz="3200" b="1" dirty="0" smtClean="0"/>
              <a:t>分组</a:t>
            </a:r>
            <a:endParaRPr lang="zh-CN" altLang="en-US" sz="32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900" y="1377950"/>
            <a:ext cx="10490200" cy="41021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05527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200" b="1" dirty="0" smtClean="0"/>
              <a:t>收集器</a:t>
            </a:r>
            <a:r>
              <a:rPr lang="en-US" altLang="zh-CN" sz="3200" b="1" dirty="0" smtClean="0"/>
              <a:t>-</a:t>
            </a:r>
            <a:r>
              <a:rPr lang="zh-CN" altLang="en-US" sz="3200" b="1" dirty="0"/>
              <a:t>多级分组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250576" y="1133396"/>
            <a:ext cx="96953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要实现多级分组</a:t>
            </a:r>
            <a:r>
              <a:rPr lang="en-US" altLang="zh-CN" dirty="0"/>
              <a:t>,</a:t>
            </a:r>
            <a:r>
              <a:rPr lang="zh-CN" altLang="en-US" dirty="0"/>
              <a:t>我们可以使用一个由双参数版本的</a:t>
            </a:r>
            <a:r>
              <a:rPr lang="en-US" altLang="zh-CN" dirty="0" err="1"/>
              <a:t>Collector.groupingBy</a:t>
            </a:r>
            <a:r>
              <a:rPr lang="zh-CN" altLang="en-US" dirty="0"/>
              <a:t>工厂方法创建的收集器</a:t>
            </a:r>
            <a:r>
              <a:rPr lang="en-US" altLang="zh-CN" dirty="0"/>
              <a:t>,</a:t>
            </a:r>
            <a:r>
              <a:rPr lang="zh-CN" altLang="en-US" dirty="0"/>
              <a:t>它除了普通的分类函数外</a:t>
            </a:r>
            <a:r>
              <a:rPr lang="en-US" altLang="zh-CN" dirty="0"/>
              <a:t>,</a:t>
            </a:r>
            <a:r>
              <a:rPr lang="zh-CN" altLang="en-US" dirty="0"/>
              <a:t>还可以接受</a:t>
            </a:r>
            <a:r>
              <a:rPr lang="en-US" altLang="zh-CN" dirty="0"/>
              <a:t>collector</a:t>
            </a:r>
            <a:r>
              <a:rPr lang="zh-CN" altLang="en-US" dirty="0"/>
              <a:t>类型的第二个参数</a:t>
            </a:r>
            <a:r>
              <a:rPr lang="en-US" altLang="zh-CN" dirty="0"/>
              <a:t>.</a:t>
            </a:r>
            <a:r>
              <a:rPr lang="zh-CN" altLang="en-US" dirty="0"/>
              <a:t>我们可以把一个内层</a:t>
            </a:r>
            <a:r>
              <a:rPr lang="en-US" altLang="zh-CN" dirty="0" err="1"/>
              <a:t>groupingBy</a:t>
            </a:r>
            <a:r>
              <a:rPr lang="zh-CN" altLang="en-US" dirty="0"/>
              <a:t>传递给外层</a:t>
            </a:r>
            <a:r>
              <a:rPr lang="en-US" altLang="zh-CN" dirty="0" err="1"/>
              <a:t>groupingBy</a:t>
            </a:r>
            <a:r>
              <a:rPr lang="en-US" altLang="zh-CN" dirty="0"/>
              <a:t>,</a:t>
            </a:r>
            <a:r>
              <a:rPr lang="zh-CN" altLang="en-US" dirty="0"/>
              <a:t>并定义一个为流中项目分类的二级标准</a:t>
            </a:r>
            <a:r>
              <a:rPr lang="en-US" altLang="zh-CN" dirty="0"/>
              <a:t>.</a:t>
            </a:r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086" y="2056726"/>
            <a:ext cx="10401300" cy="435752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44719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200" b="1" dirty="0" smtClean="0"/>
              <a:t>收集器</a:t>
            </a:r>
            <a:r>
              <a:rPr lang="en-US" altLang="zh-CN" sz="3200" b="1" dirty="0" smtClean="0"/>
              <a:t>-</a:t>
            </a:r>
            <a:r>
              <a:rPr lang="zh-CN" altLang="en-US" sz="3200" b="1" dirty="0"/>
              <a:t>多级分组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250576" y="1133396"/>
            <a:ext cx="9695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传递给第一个</a:t>
            </a:r>
            <a:r>
              <a:rPr lang="en-US" altLang="zh-CN" dirty="0" err="1"/>
              <a:t>groupingBy</a:t>
            </a:r>
            <a:r>
              <a:rPr lang="zh-CN" altLang="en-US" dirty="0"/>
              <a:t>的第二个收集器可以是任何类型</a:t>
            </a:r>
            <a:r>
              <a:rPr lang="en-US" altLang="zh-CN" dirty="0"/>
              <a:t>,</a:t>
            </a:r>
            <a:r>
              <a:rPr lang="zh-CN" altLang="en-US" dirty="0"/>
              <a:t>而不一定是另一个</a:t>
            </a:r>
            <a:r>
              <a:rPr lang="en-US" altLang="zh-CN" dirty="0" err="1"/>
              <a:t>groupingBy</a:t>
            </a:r>
            <a:endParaRPr kumimoji="1"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6641" y="1502728"/>
            <a:ext cx="10363200" cy="47117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20471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>
          <a:xfrm>
            <a:off x="3495435" y="365125"/>
            <a:ext cx="5201130" cy="826861"/>
          </a:xfrm>
        </p:spPr>
        <p:txBody>
          <a:bodyPr>
            <a:normAutofit/>
          </a:bodyPr>
          <a:lstStyle/>
          <a:p>
            <a:pPr algn="ctr"/>
            <a:r>
              <a:rPr lang="zh-CN" altLang="en-US" sz="3200" b="1" dirty="0" smtClean="0"/>
              <a:t>收集器</a:t>
            </a:r>
            <a:r>
              <a:rPr lang="en-US" altLang="zh-CN" sz="3200" b="1" dirty="0" smtClean="0"/>
              <a:t>-</a:t>
            </a:r>
            <a:r>
              <a:rPr lang="en-US" altLang="zh-CN" sz="2800" dirty="0"/>
              <a:t> </a:t>
            </a:r>
            <a:r>
              <a:rPr lang="en-US" altLang="zh-CN" sz="2800" dirty="0" err="1"/>
              <a:t>collectingAndThen</a:t>
            </a:r>
            <a:endParaRPr lang="zh-CN" altLang="en-US" sz="3200" b="1" dirty="0"/>
          </a:p>
        </p:txBody>
      </p:sp>
      <p:sp>
        <p:nvSpPr>
          <p:cNvPr id="3" name="文本框 2"/>
          <p:cNvSpPr txBox="1"/>
          <p:nvPr/>
        </p:nvSpPr>
        <p:spPr>
          <a:xfrm>
            <a:off x="1129552" y="1191986"/>
            <a:ext cx="9695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把收集结果转换成另一种类型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867" y="1754468"/>
            <a:ext cx="10426700" cy="31877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52491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>
          <a:xfrm>
            <a:off x="3495435" y="365125"/>
            <a:ext cx="5201130" cy="826861"/>
          </a:xfrm>
        </p:spPr>
        <p:txBody>
          <a:bodyPr>
            <a:normAutofit/>
          </a:bodyPr>
          <a:lstStyle/>
          <a:p>
            <a:pPr algn="ctr"/>
            <a:r>
              <a:rPr lang="zh-CN" altLang="en-US" sz="3200" b="1" dirty="0" smtClean="0"/>
              <a:t>收集器</a:t>
            </a:r>
            <a:r>
              <a:rPr lang="en-US" altLang="zh-CN" sz="3200" b="1" dirty="0" smtClean="0"/>
              <a:t>-</a:t>
            </a:r>
            <a:r>
              <a:rPr lang="en-US" altLang="zh-CN" sz="2800" b="1" dirty="0" smtClean="0"/>
              <a:t>mapping</a:t>
            </a:r>
            <a:endParaRPr lang="zh-CN" altLang="en-US" sz="3200" b="1" dirty="0"/>
          </a:p>
        </p:txBody>
      </p:sp>
      <p:sp>
        <p:nvSpPr>
          <p:cNvPr id="3" name="文本框 2"/>
          <p:cNvSpPr txBox="1"/>
          <p:nvPr/>
        </p:nvSpPr>
        <p:spPr>
          <a:xfrm>
            <a:off x="1129552" y="1191986"/>
            <a:ext cx="96953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mapping</a:t>
            </a:r>
            <a:r>
              <a:rPr lang="zh-CN" altLang="en-US" dirty="0"/>
              <a:t>方法接收</a:t>
            </a:r>
            <a:r>
              <a:rPr lang="en-US" altLang="zh-CN" dirty="0"/>
              <a:t>2</a:t>
            </a:r>
            <a:r>
              <a:rPr lang="zh-CN" altLang="en-US" dirty="0"/>
              <a:t>个参数</a:t>
            </a:r>
            <a:r>
              <a:rPr lang="en-US" altLang="zh-CN" dirty="0"/>
              <a:t>:</a:t>
            </a:r>
            <a:r>
              <a:rPr lang="zh-CN" altLang="en-US" dirty="0"/>
              <a:t>一个函数对流中的元素做变换</a:t>
            </a:r>
            <a:r>
              <a:rPr lang="en-US" altLang="zh-CN" dirty="0"/>
              <a:t>,</a:t>
            </a:r>
            <a:r>
              <a:rPr lang="zh-CN" altLang="en-US" dirty="0"/>
              <a:t>另一个则将变换的结果对象收集起来</a:t>
            </a:r>
            <a:r>
              <a:rPr lang="en-US" altLang="zh-CN" dirty="0"/>
              <a:t>.</a:t>
            </a:r>
            <a:r>
              <a:rPr lang="zh-CN" altLang="en-US" dirty="0"/>
              <a:t>目的是在累加之前对每个输入元素应用一个映射函数</a:t>
            </a:r>
            <a:r>
              <a:rPr lang="en-US" altLang="zh-CN" dirty="0"/>
              <a:t>,</a:t>
            </a:r>
            <a:r>
              <a:rPr lang="zh-CN" altLang="en-US" dirty="0"/>
              <a:t>这样就可以接受特定类型元素的收集器适应不同类型的对象</a:t>
            </a:r>
            <a:r>
              <a:rPr lang="en-US" altLang="zh-CN" dirty="0"/>
              <a:t>.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9552" y="2115316"/>
            <a:ext cx="10325100" cy="425859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13572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>
          <a:xfrm>
            <a:off x="3495435" y="365125"/>
            <a:ext cx="5201130" cy="826861"/>
          </a:xfrm>
        </p:spPr>
        <p:txBody>
          <a:bodyPr>
            <a:normAutofit/>
          </a:bodyPr>
          <a:lstStyle/>
          <a:p>
            <a:pPr algn="ctr"/>
            <a:r>
              <a:rPr lang="zh-CN" altLang="en-US" sz="3200" b="1" dirty="0" smtClean="0"/>
              <a:t>收集器</a:t>
            </a:r>
            <a:r>
              <a:rPr lang="en-US" altLang="zh-CN" sz="3200" b="1" dirty="0" smtClean="0"/>
              <a:t>-</a:t>
            </a:r>
            <a:r>
              <a:rPr lang="en-US" altLang="zh-CN" sz="2800" b="1" dirty="0" smtClean="0"/>
              <a:t>mapping</a:t>
            </a:r>
            <a:endParaRPr lang="zh-CN" altLang="en-US" sz="3200" b="1" dirty="0"/>
          </a:p>
        </p:txBody>
      </p:sp>
      <p:sp>
        <p:nvSpPr>
          <p:cNvPr id="3" name="文本框 2"/>
          <p:cNvSpPr txBox="1"/>
          <p:nvPr/>
        </p:nvSpPr>
        <p:spPr>
          <a:xfrm>
            <a:off x="1129552" y="1191986"/>
            <a:ext cx="9695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mapping</a:t>
            </a:r>
            <a:r>
              <a:rPr lang="zh-CN" altLang="en-US" dirty="0"/>
              <a:t>方法可以选择指定的数据结构</a:t>
            </a:r>
            <a:r>
              <a:rPr lang="en-US" altLang="zh-CN" dirty="0"/>
              <a:t>:</a:t>
            </a:r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450" y="1561318"/>
            <a:ext cx="10325100" cy="42799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32771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56"/>
          <p:cNvGrpSpPr/>
          <p:nvPr/>
        </p:nvGrpSpPr>
        <p:grpSpPr>
          <a:xfrm>
            <a:off x="1290900" y="1453796"/>
            <a:ext cx="3371230" cy="3843544"/>
            <a:chOff x="3534332" y="1723527"/>
            <a:chExt cx="5122595" cy="4370164"/>
          </a:xfrm>
        </p:grpSpPr>
        <p:sp>
          <p:nvSpPr>
            <p:cNvPr id="6" name="Freeform 5"/>
            <p:cNvSpPr>
              <a:spLocks noEditPoints="1"/>
            </p:cNvSpPr>
            <p:nvPr/>
          </p:nvSpPr>
          <p:spPr bwMode="auto">
            <a:xfrm>
              <a:off x="4014228" y="2113813"/>
              <a:ext cx="4205016" cy="2151386"/>
            </a:xfrm>
            <a:custGeom>
              <a:avLst/>
              <a:gdLst>
                <a:gd name="T0" fmla="*/ 5626 w 5678"/>
                <a:gd name="T1" fmla="*/ 2815 h 2905"/>
                <a:gd name="T2" fmla="*/ 5572 w 5678"/>
                <a:gd name="T3" fmla="*/ 2673 h 2905"/>
                <a:gd name="T4" fmla="*/ 5520 w 5678"/>
                <a:gd name="T5" fmla="*/ 2531 h 2905"/>
                <a:gd name="T6" fmla="*/ 5465 w 5678"/>
                <a:gd name="T7" fmla="*/ 2389 h 2905"/>
                <a:gd name="T8" fmla="*/ 5413 w 5678"/>
                <a:gd name="T9" fmla="*/ 2247 h 2905"/>
                <a:gd name="T10" fmla="*/ 5359 w 5678"/>
                <a:gd name="T11" fmla="*/ 2105 h 2905"/>
                <a:gd name="T12" fmla="*/ 5307 w 5678"/>
                <a:gd name="T13" fmla="*/ 1963 h 2905"/>
                <a:gd name="T14" fmla="*/ 5253 w 5678"/>
                <a:gd name="T15" fmla="*/ 1822 h 2905"/>
                <a:gd name="T16" fmla="*/ 5201 w 5678"/>
                <a:gd name="T17" fmla="*/ 1682 h 2905"/>
                <a:gd name="T18" fmla="*/ 5146 w 5678"/>
                <a:gd name="T19" fmla="*/ 1540 h 2905"/>
                <a:gd name="T20" fmla="*/ 5092 w 5678"/>
                <a:gd name="T21" fmla="*/ 1398 h 2905"/>
                <a:gd name="T22" fmla="*/ 5040 w 5678"/>
                <a:gd name="T23" fmla="*/ 1256 h 2905"/>
                <a:gd name="T24" fmla="*/ 4985 w 5678"/>
                <a:gd name="T25" fmla="*/ 1114 h 2905"/>
                <a:gd name="T26" fmla="*/ 4933 w 5678"/>
                <a:gd name="T27" fmla="*/ 972 h 2905"/>
                <a:gd name="T28" fmla="*/ 4905 w 5678"/>
                <a:gd name="T29" fmla="*/ 845 h 2905"/>
                <a:gd name="T30" fmla="*/ 4765 w 5678"/>
                <a:gd name="T31" fmla="*/ 807 h 2905"/>
                <a:gd name="T32" fmla="*/ 4626 w 5678"/>
                <a:gd name="T33" fmla="*/ 750 h 2905"/>
                <a:gd name="T34" fmla="*/ 4484 w 5678"/>
                <a:gd name="T35" fmla="*/ 693 h 2905"/>
                <a:gd name="T36" fmla="*/ 4345 w 5678"/>
                <a:gd name="T37" fmla="*/ 637 h 2905"/>
                <a:gd name="T38" fmla="*/ 4205 w 5678"/>
                <a:gd name="T39" fmla="*/ 580 h 2905"/>
                <a:gd name="T40" fmla="*/ 4063 w 5678"/>
                <a:gd name="T41" fmla="*/ 523 h 2905"/>
                <a:gd name="T42" fmla="*/ 3924 w 5678"/>
                <a:gd name="T43" fmla="*/ 466 h 2905"/>
                <a:gd name="T44" fmla="*/ 3784 w 5678"/>
                <a:gd name="T45" fmla="*/ 410 h 2905"/>
                <a:gd name="T46" fmla="*/ 3642 w 5678"/>
                <a:gd name="T47" fmla="*/ 353 h 2905"/>
                <a:gd name="T48" fmla="*/ 3503 w 5678"/>
                <a:gd name="T49" fmla="*/ 296 h 2905"/>
                <a:gd name="T50" fmla="*/ 3363 w 5678"/>
                <a:gd name="T51" fmla="*/ 239 h 2905"/>
                <a:gd name="T52" fmla="*/ 3224 w 5678"/>
                <a:gd name="T53" fmla="*/ 182 h 2905"/>
                <a:gd name="T54" fmla="*/ 3082 w 5678"/>
                <a:gd name="T55" fmla="*/ 126 h 2905"/>
                <a:gd name="T56" fmla="*/ 2942 w 5678"/>
                <a:gd name="T57" fmla="*/ 69 h 2905"/>
                <a:gd name="T58" fmla="*/ 2807 w 5678"/>
                <a:gd name="T59" fmla="*/ 19 h 2905"/>
                <a:gd name="T60" fmla="*/ 2666 w 5678"/>
                <a:gd name="T61" fmla="*/ 71 h 2905"/>
                <a:gd name="T62" fmla="*/ 2524 w 5678"/>
                <a:gd name="T63" fmla="*/ 123 h 2905"/>
                <a:gd name="T64" fmla="*/ 2382 w 5678"/>
                <a:gd name="T65" fmla="*/ 175 h 2905"/>
                <a:gd name="T66" fmla="*/ 2240 w 5678"/>
                <a:gd name="T67" fmla="*/ 227 h 2905"/>
                <a:gd name="T68" fmla="*/ 2098 w 5678"/>
                <a:gd name="T69" fmla="*/ 279 h 2905"/>
                <a:gd name="T70" fmla="*/ 1956 w 5678"/>
                <a:gd name="T71" fmla="*/ 331 h 2905"/>
                <a:gd name="T72" fmla="*/ 1814 w 5678"/>
                <a:gd name="T73" fmla="*/ 384 h 2905"/>
                <a:gd name="T74" fmla="*/ 1672 w 5678"/>
                <a:gd name="T75" fmla="*/ 436 h 2905"/>
                <a:gd name="T76" fmla="*/ 1530 w 5678"/>
                <a:gd name="T77" fmla="*/ 488 h 2905"/>
                <a:gd name="T78" fmla="*/ 1389 w 5678"/>
                <a:gd name="T79" fmla="*/ 540 h 2905"/>
                <a:gd name="T80" fmla="*/ 1247 w 5678"/>
                <a:gd name="T81" fmla="*/ 594 h 2905"/>
                <a:gd name="T82" fmla="*/ 1105 w 5678"/>
                <a:gd name="T83" fmla="*/ 646 h 2905"/>
                <a:gd name="T84" fmla="*/ 963 w 5678"/>
                <a:gd name="T85" fmla="*/ 698 h 2905"/>
                <a:gd name="T86" fmla="*/ 821 w 5678"/>
                <a:gd name="T87" fmla="*/ 750 h 2905"/>
                <a:gd name="T88" fmla="*/ 745 w 5678"/>
                <a:gd name="T89" fmla="*/ 859 h 2905"/>
                <a:gd name="T90" fmla="*/ 693 w 5678"/>
                <a:gd name="T91" fmla="*/ 1001 h 2905"/>
                <a:gd name="T92" fmla="*/ 641 w 5678"/>
                <a:gd name="T93" fmla="*/ 1143 h 2905"/>
                <a:gd name="T94" fmla="*/ 587 w 5678"/>
                <a:gd name="T95" fmla="*/ 1285 h 2905"/>
                <a:gd name="T96" fmla="*/ 535 w 5678"/>
                <a:gd name="T97" fmla="*/ 1427 h 2905"/>
                <a:gd name="T98" fmla="*/ 480 w 5678"/>
                <a:gd name="T99" fmla="*/ 1568 h 2905"/>
                <a:gd name="T100" fmla="*/ 428 w 5678"/>
                <a:gd name="T101" fmla="*/ 1710 h 2905"/>
                <a:gd name="T102" fmla="*/ 376 w 5678"/>
                <a:gd name="T103" fmla="*/ 1852 h 2905"/>
                <a:gd name="T104" fmla="*/ 322 w 5678"/>
                <a:gd name="T105" fmla="*/ 1994 h 2905"/>
                <a:gd name="T106" fmla="*/ 270 w 5678"/>
                <a:gd name="T107" fmla="*/ 2136 h 2905"/>
                <a:gd name="T108" fmla="*/ 218 w 5678"/>
                <a:gd name="T109" fmla="*/ 2278 h 2905"/>
                <a:gd name="T110" fmla="*/ 164 w 5678"/>
                <a:gd name="T111" fmla="*/ 2420 h 2905"/>
                <a:gd name="T112" fmla="*/ 112 w 5678"/>
                <a:gd name="T113" fmla="*/ 2562 h 2905"/>
                <a:gd name="T114" fmla="*/ 60 w 5678"/>
                <a:gd name="T115" fmla="*/ 2704 h 29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5678" h="2905">
                  <a:moveTo>
                    <a:pt x="5652" y="2886"/>
                  </a:moveTo>
                  <a:lnTo>
                    <a:pt x="5662" y="2905"/>
                  </a:lnTo>
                  <a:lnTo>
                    <a:pt x="5678" y="2900"/>
                  </a:lnTo>
                  <a:lnTo>
                    <a:pt x="5671" y="2879"/>
                  </a:lnTo>
                  <a:lnTo>
                    <a:pt x="5652" y="2886"/>
                  </a:lnTo>
                  <a:close/>
                  <a:moveTo>
                    <a:pt x="5626" y="2815"/>
                  </a:moveTo>
                  <a:lnTo>
                    <a:pt x="5640" y="2850"/>
                  </a:lnTo>
                  <a:lnTo>
                    <a:pt x="5657" y="2843"/>
                  </a:lnTo>
                  <a:lnTo>
                    <a:pt x="5643" y="2808"/>
                  </a:lnTo>
                  <a:lnTo>
                    <a:pt x="5626" y="2815"/>
                  </a:lnTo>
                  <a:close/>
                  <a:moveTo>
                    <a:pt x="5600" y="2744"/>
                  </a:moveTo>
                  <a:lnTo>
                    <a:pt x="5612" y="2779"/>
                  </a:lnTo>
                  <a:lnTo>
                    <a:pt x="5631" y="2772"/>
                  </a:lnTo>
                  <a:lnTo>
                    <a:pt x="5617" y="2737"/>
                  </a:lnTo>
                  <a:lnTo>
                    <a:pt x="5600" y="2744"/>
                  </a:lnTo>
                  <a:close/>
                  <a:moveTo>
                    <a:pt x="5572" y="2673"/>
                  </a:moveTo>
                  <a:lnTo>
                    <a:pt x="5586" y="2708"/>
                  </a:lnTo>
                  <a:lnTo>
                    <a:pt x="5605" y="2701"/>
                  </a:lnTo>
                  <a:lnTo>
                    <a:pt x="5591" y="2666"/>
                  </a:lnTo>
                  <a:lnTo>
                    <a:pt x="5572" y="2673"/>
                  </a:lnTo>
                  <a:close/>
                  <a:moveTo>
                    <a:pt x="5546" y="2602"/>
                  </a:moveTo>
                  <a:lnTo>
                    <a:pt x="5560" y="2638"/>
                  </a:lnTo>
                  <a:lnTo>
                    <a:pt x="5577" y="2630"/>
                  </a:lnTo>
                  <a:lnTo>
                    <a:pt x="5565" y="2595"/>
                  </a:lnTo>
                  <a:lnTo>
                    <a:pt x="5546" y="2602"/>
                  </a:lnTo>
                  <a:close/>
                  <a:moveTo>
                    <a:pt x="5520" y="2531"/>
                  </a:moveTo>
                  <a:lnTo>
                    <a:pt x="5532" y="2567"/>
                  </a:lnTo>
                  <a:lnTo>
                    <a:pt x="5551" y="2559"/>
                  </a:lnTo>
                  <a:lnTo>
                    <a:pt x="5536" y="2524"/>
                  </a:lnTo>
                  <a:lnTo>
                    <a:pt x="5520" y="2531"/>
                  </a:lnTo>
                  <a:close/>
                  <a:moveTo>
                    <a:pt x="5494" y="2460"/>
                  </a:moveTo>
                  <a:lnTo>
                    <a:pt x="5506" y="2496"/>
                  </a:lnTo>
                  <a:lnTo>
                    <a:pt x="5525" y="2489"/>
                  </a:lnTo>
                  <a:lnTo>
                    <a:pt x="5510" y="2453"/>
                  </a:lnTo>
                  <a:lnTo>
                    <a:pt x="5494" y="2460"/>
                  </a:lnTo>
                  <a:close/>
                  <a:moveTo>
                    <a:pt x="5465" y="2389"/>
                  </a:moveTo>
                  <a:lnTo>
                    <a:pt x="5480" y="2425"/>
                  </a:lnTo>
                  <a:lnTo>
                    <a:pt x="5496" y="2418"/>
                  </a:lnTo>
                  <a:lnTo>
                    <a:pt x="5484" y="2382"/>
                  </a:lnTo>
                  <a:lnTo>
                    <a:pt x="5465" y="2389"/>
                  </a:lnTo>
                  <a:close/>
                  <a:moveTo>
                    <a:pt x="5439" y="2318"/>
                  </a:moveTo>
                  <a:lnTo>
                    <a:pt x="5454" y="2354"/>
                  </a:lnTo>
                  <a:lnTo>
                    <a:pt x="5470" y="2347"/>
                  </a:lnTo>
                  <a:lnTo>
                    <a:pt x="5458" y="2311"/>
                  </a:lnTo>
                  <a:lnTo>
                    <a:pt x="5439" y="2318"/>
                  </a:lnTo>
                  <a:close/>
                  <a:moveTo>
                    <a:pt x="5413" y="2247"/>
                  </a:moveTo>
                  <a:lnTo>
                    <a:pt x="5425" y="2283"/>
                  </a:lnTo>
                  <a:lnTo>
                    <a:pt x="5444" y="2276"/>
                  </a:lnTo>
                  <a:lnTo>
                    <a:pt x="5430" y="2240"/>
                  </a:lnTo>
                  <a:lnTo>
                    <a:pt x="5413" y="2247"/>
                  </a:lnTo>
                  <a:close/>
                  <a:moveTo>
                    <a:pt x="5385" y="2176"/>
                  </a:moveTo>
                  <a:lnTo>
                    <a:pt x="5399" y="2212"/>
                  </a:lnTo>
                  <a:lnTo>
                    <a:pt x="5418" y="2205"/>
                  </a:lnTo>
                  <a:lnTo>
                    <a:pt x="5404" y="2169"/>
                  </a:lnTo>
                  <a:lnTo>
                    <a:pt x="5385" y="2176"/>
                  </a:lnTo>
                  <a:close/>
                  <a:moveTo>
                    <a:pt x="5359" y="2105"/>
                  </a:moveTo>
                  <a:lnTo>
                    <a:pt x="5373" y="2141"/>
                  </a:lnTo>
                  <a:lnTo>
                    <a:pt x="5390" y="2134"/>
                  </a:lnTo>
                  <a:lnTo>
                    <a:pt x="5378" y="2098"/>
                  </a:lnTo>
                  <a:lnTo>
                    <a:pt x="5359" y="2105"/>
                  </a:lnTo>
                  <a:close/>
                  <a:moveTo>
                    <a:pt x="5333" y="2034"/>
                  </a:moveTo>
                  <a:lnTo>
                    <a:pt x="5347" y="2070"/>
                  </a:lnTo>
                  <a:lnTo>
                    <a:pt x="5364" y="2063"/>
                  </a:lnTo>
                  <a:lnTo>
                    <a:pt x="5350" y="2027"/>
                  </a:lnTo>
                  <a:lnTo>
                    <a:pt x="5333" y="2034"/>
                  </a:lnTo>
                  <a:close/>
                  <a:moveTo>
                    <a:pt x="5307" y="1963"/>
                  </a:moveTo>
                  <a:lnTo>
                    <a:pt x="5319" y="1999"/>
                  </a:lnTo>
                  <a:lnTo>
                    <a:pt x="5338" y="1992"/>
                  </a:lnTo>
                  <a:lnTo>
                    <a:pt x="5324" y="1959"/>
                  </a:lnTo>
                  <a:lnTo>
                    <a:pt x="5307" y="1963"/>
                  </a:lnTo>
                  <a:close/>
                  <a:moveTo>
                    <a:pt x="5279" y="1892"/>
                  </a:moveTo>
                  <a:lnTo>
                    <a:pt x="5293" y="1928"/>
                  </a:lnTo>
                  <a:lnTo>
                    <a:pt x="5309" y="1923"/>
                  </a:lnTo>
                  <a:lnTo>
                    <a:pt x="5298" y="1888"/>
                  </a:lnTo>
                  <a:lnTo>
                    <a:pt x="5279" y="1892"/>
                  </a:lnTo>
                  <a:close/>
                  <a:moveTo>
                    <a:pt x="5253" y="1822"/>
                  </a:moveTo>
                  <a:lnTo>
                    <a:pt x="5267" y="1857"/>
                  </a:lnTo>
                  <a:lnTo>
                    <a:pt x="5283" y="1852"/>
                  </a:lnTo>
                  <a:lnTo>
                    <a:pt x="5272" y="1817"/>
                  </a:lnTo>
                  <a:lnTo>
                    <a:pt x="5253" y="1822"/>
                  </a:lnTo>
                  <a:close/>
                  <a:moveTo>
                    <a:pt x="5227" y="1751"/>
                  </a:moveTo>
                  <a:lnTo>
                    <a:pt x="5238" y="1786"/>
                  </a:lnTo>
                  <a:lnTo>
                    <a:pt x="5257" y="1781"/>
                  </a:lnTo>
                  <a:lnTo>
                    <a:pt x="5243" y="1746"/>
                  </a:lnTo>
                  <a:lnTo>
                    <a:pt x="5227" y="1751"/>
                  </a:lnTo>
                  <a:close/>
                  <a:moveTo>
                    <a:pt x="5201" y="1682"/>
                  </a:moveTo>
                  <a:lnTo>
                    <a:pt x="5212" y="1717"/>
                  </a:lnTo>
                  <a:lnTo>
                    <a:pt x="5231" y="1710"/>
                  </a:lnTo>
                  <a:lnTo>
                    <a:pt x="5217" y="1675"/>
                  </a:lnTo>
                  <a:lnTo>
                    <a:pt x="5201" y="1682"/>
                  </a:lnTo>
                  <a:close/>
                  <a:moveTo>
                    <a:pt x="5172" y="1611"/>
                  </a:moveTo>
                  <a:lnTo>
                    <a:pt x="5186" y="1647"/>
                  </a:lnTo>
                  <a:lnTo>
                    <a:pt x="5203" y="1639"/>
                  </a:lnTo>
                  <a:lnTo>
                    <a:pt x="5191" y="1604"/>
                  </a:lnTo>
                  <a:lnTo>
                    <a:pt x="5172" y="1611"/>
                  </a:lnTo>
                  <a:close/>
                  <a:moveTo>
                    <a:pt x="5146" y="1540"/>
                  </a:moveTo>
                  <a:lnTo>
                    <a:pt x="5160" y="1576"/>
                  </a:lnTo>
                  <a:lnTo>
                    <a:pt x="5177" y="1568"/>
                  </a:lnTo>
                  <a:lnTo>
                    <a:pt x="5163" y="1533"/>
                  </a:lnTo>
                  <a:lnTo>
                    <a:pt x="5146" y="1540"/>
                  </a:lnTo>
                  <a:close/>
                  <a:moveTo>
                    <a:pt x="5120" y="1469"/>
                  </a:moveTo>
                  <a:lnTo>
                    <a:pt x="5132" y="1505"/>
                  </a:lnTo>
                  <a:lnTo>
                    <a:pt x="5151" y="1498"/>
                  </a:lnTo>
                  <a:lnTo>
                    <a:pt x="5137" y="1462"/>
                  </a:lnTo>
                  <a:lnTo>
                    <a:pt x="5120" y="1469"/>
                  </a:lnTo>
                  <a:close/>
                  <a:moveTo>
                    <a:pt x="5092" y="1398"/>
                  </a:moveTo>
                  <a:lnTo>
                    <a:pt x="5106" y="1434"/>
                  </a:lnTo>
                  <a:lnTo>
                    <a:pt x="5125" y="1427"/>
                  </a:lnTo>
                  <a:lnTo>
                    <a:pt x="5111" y="1391"/>
                  </a:lnTo>
                  <a:lnTo>
                    <a:pt x="5092" y="1398"/>
                  </a:lnTo>
                  <a:close/>
                  <a:moveTo>
                    <a:pt x="5066" y="1327"/>
                  </a:moveTo>
                  <a:lnTo>
                    <a:pt x="5080" y="1363"/>
                  </a:lnTo>
                  <a:lnTo>
                    <a:pt x="5097" y="1356"/>
                  </a:lnTo>
                  <a:lnTo>
                    <a:pt x="5085" y="1320"/>
                  </a:lnTo>
                  <a:lnTo>
                    <a:pt x="5066" y="1327"/>
                  </a:lnTo>
                  <a:close/>
                  <a:moveTo>
                    <a:pt x="5040" y="1256"/>
                  </a:moveTo>
                  <a:lnTo>
                    <a:pt x="5054" y="1292"/>
                  </a:lnTo>
                  <a:lnTo>
                    <a:pt x="5071" y="1285"/>
                  </a:lnTo>
                  <a:lnTo>
                    <a:pt x="5056" y="1249"/>
                  </a:lnTo>
                  <a:lnTo>
                    <a:pt x="5040" y="1256"/>
                  </a:lnTo>
                  <a:close/>
                  <a:moveTo>
                    <a:pt x="5014" y="1185"/>
                  </a:moveTo>
                  <a:lnTo>
                    <a:pt x="5026" y="1221"/>
                  </a:lnTo>
                  <a:lnTo>
                    <a:pt x="5045" y="1214"/>
                  </a:lnTo>
                  <a:lnTo>
                    <a:pt x="5030" y="1178"/>
                  </a:lnTo>
                  <a:lnTo>
                    <a:pt x="5014" y="1185"/>
                  </a:lnTo>
                  <a:close/>
                  <a:moveTo>
                    <a:pt x="4985" y="1114"/>
                  </a:moveTo>
                  <a:lnTo>
                    <a:pt x="5000" y="1150"/>
                  </a:lnTo>
                  <a:lnTo>
                    <a:pt x="5016" y="1143"/>
                  </a:lnTo>
                  <a:lnTo>
                    <a:pt x="5004" y="1107"/>
                  </a:lnTo>
                  <a:lnTo>
                    <a:pt x="4985" y="1114"/>
                  </a:lnTo>
                  <a:close/>
                  <a:moveTo>
                    <a:pt x="4959" y="1043"/>
                  </a:moveTo>
                  <a:lnTo>
                    <a:pt x="4974" y="1079"/>
                  </a:lnTo>
                  <a:lnTo>
                    <a:pt x="4990" y="1072"/>
                  </a:lnTo>
                  <a:lnTo>
                    <a:pt x="4978" y="1036"/>
                  </a:lnTo>
                  <a:lnTo>
                    <a:pt x="4959" y="1043"/>
                  </a:lnTo>
                  <a:close/>
                  <a:moveTo>
                    <a:pt x="4933" y="972"/>
                  </a:moveTo>
                  <a:lnTo>
                    <a:pt x="4945" y="1008"/>
                  </a:lnTo>
                  <a:lnTo>
                    <a:pt x="4964" y="1001"/>
                  </a:lnTo>
                  <a:lnTo>
                    <a:pt x="4950" y="965"/>
                  </a:lnTo>
                  <a:lnTo>
                    <a:pt x="4933" y="972"/>
                  </a:lnTo>
                  <a:close/>
                  <a:moveTo>
                    <a:pt x="4907" y="901"/>
                  </a:moveTo>
                  <a:lnTo>
                    <a:pt x="4919" y="937"/>
                  </a:lnTo>
                  <a:lnTo>
                    <a:pt x="4938" y="930"/>
                  </a:lnTo>
                  <a:lnTo>
                    <a:pt x="4924" y="894"/>
                  </a:lnTo>
                  <a:lnTo>
                    <a:pt x="4907" y="901"/>
                  </a:lnTo>
                  <a:close/>
                  <a:moveTo>
                    <a:pt x="4870" y="849"/>
                  </a:moveTo>
                  <a:lnTo>
                    <a:pt x="4891" y="859"/>
                  </a:lnTo>
                  <a:lnTo>
                    <a:pt x="4893" y="866"/>
                  </a:lnTo>
                  <a:lnTo>
                    <a:pt x="4910" y="859"/>
                  </a:lnTo>
                  <a:lnTo>
                    <a:pt x="4905" y="845"/>
                  </a:lnTo>
                  <a:lnTo>
                    <a:pt x="4877" y="833"/>
                  </a:lnTo>
                  <a:lnTo>
                    <a:pt x="4870" y="849"/>
                  </a:lnTo>
                  <a:lnTo>
                    <a:pt x="4870" y="849"/>
                  </a:lnTo>
                  <a:close/>
                  <a:moveTo>
                    <a:pt x="4801" y="821"/>
                  </a:moveTo>
                  <a:lnTo>
                    <a:pt x="4836" y="835"/>
                  </a:lnTo>
                  <a:lnTo>
                    <a:pt x="4844" y="819"/>
                  </a:lnTo>
                  <a:lnTo>
                    <a:pt x="4808" y="805"/>
                  </a:lnTo>
                  <a:lnTo>
                    <a:pt x="4801" y="821"/>
                  </a:lnTo>
                  <a:close/>
                  <a:moveTo>
                    <a:pt x="4730" y="793"/>
                  </a:moveTo>
                  <a:lnTo>
                    <a:pt x="4765" y="807"/>
                  </a:lnTo>
                  <a:lnTo>
                    <a:pt x="4773" y="790"/>
                  </a:lnTo>
                  <a:lnTo>
                    <a:pt x="4737" y="776"/>
                  </a:lnTo>
                  <a:lnTo>
                    <a:pt x="4730" y="793"/>
                  </a:lnTo>
                  <a:close/>
                  <a:moveTo>
                    <a:pt x="4659" y="764"/>
                  </a:moveTo>
                  <a:lnTo>
                    <a:pt x="4695" y="778"/>
                  </a:lnTo>
                  <a:lnTo>
                    <a:pt x="4702" y="762"/>
                  </a:lnTo>
                  <a:lnTo>
                    <a:pt x="4666" y="748"/>
                  </a:lnTo>
                  <a:lnTo>
                    <a:pt x="4659" y="764"/>
                  </a:lnTo>
                  <a:close/>
                  <a:moveTo>
                    <a:pt x="4590" y="736"/>
                  </a:moveTo>
                  <a:lnTo>
                    <a:pt x="4626" y="750"/>
                  </a:lnTo>
                  <a:lnTo>
                    <a:pt x="4633" y="734"/>
                  </a:lnTo>
                  <a:lnTo>
                    <a:pt x="4598" y="719"/>
                  </a:lnTo>
                  <a:lnTo>
                    <a:pt x="4590" y="736"/>
                  </a:lnTo>
                  <a:close/>
                  <a:moveTo>
                    <a:pt x="4520" y="708"/>
                  </a:moveTo>
                  <a:lnTo>
                    <a:pt x="4555" y="722"/>
                  </a:lnTo>
                  <a:lnTo>
                    <a:pt x="4562" y="705"/>
                  </a:lnTo>
                  <a:lnTo>
                    <a:pt x="4527" y="691"/>
                  </a:lnTo>
                  <a:lnTo>
                    <a:pt x="4520" y="708"/>
                  </a:lnTo>
                  <a:close/>
                  <a:moveTo>
                    <a:pt x="4449" y="679"/>
                  </a:moveTo>
                  <a:lnTo>
                    <a:pt x="4484" y="693"/>
                  </a:lnTo>
                  <a:lnTo>
                    <a:pt x="4491" y="677"/>
                  </a:lnTo>
                  <a:lnTo>
                    <a:pt x="4456" y="663"/>
                  </a:lnTo>
                  <a:lnTo>
                    <a:pt x="4449" y="679"/>
                  </a:lnTo>
                  <a:close/>
                  <a:moveTo>
                    <a:pt x="4380" y="651"/>
                  </a:moveTo>
                  <a:lnTo>
                    <a:pt x="4416" y="665"/>
                  </a:lnTo>
                  <a:lnTo>
                    <a:pt x="4423" y="648"/>
                  </a:lnTo>
                  <a:lnTo>
                    <a:pt x="4387" y="634"/>
                  </a:lnTo>
                  <a:lnTo>
                    <a:pt x="4380" y="651"/>
                  </a:lnTo>
                  <a:close/>
                  <a:moveTo>
                    <a:pt x="4309" y="622"/>
                  </a:moveTo>
                  <a:lnTo>
                    <a:pt x="4345" y="637"/>
                  </a:lnTo>
                  <a:lnTo>
                    <a:pt x="4352" y="620"/>
                  </a:lnTo>
                  <a:lnTo>
                    <a:pt x="4316" y="606"/>
                  </a:lnTo>
                  <a:lnTo>
                    <a:pt x="4309" y="622"/>
                  </a:lnTo>
                  <a:close/>
                  <a:moveTo>
                    <a:pt x="4238" y="594"/>
                  </a:moveTo>
                  <a:lnTo>
                    <a:pt x="4274" y="608"/>
                  </a:lnTo>
                  <a:lnTo>
                    <a:pt x="4281" y="592"/>
                  </a:lnTo>
                  <a:lnTo>
                    <a:pt x="4245" y="577"/>
                  </a:lnTo>
                  <a:lnTo>
                    <a:pt x="4238" y="594"/>
                  </a:lnTo>
                  <a:close/>
                  <a:moveTo>
                    <a:pt x="4170" y="566"/>
                  </a:moveTo>
                  <a:lnTo>
                    <a:pt x="4205" y="580"/>
                  </a:lnTo>
                  <a:lnTo>
                    <a:pt x="4212" y="563"/>
                  </a:lnTo>
                  <a:lnTo>
                    <a:pt x="4177" y="549"/>
                  </a:lnTo>
                  <a:lnTo>
                    <a:pt x="4170" y="566"/>
                  </a:lnTo>
                  <a:close/>
                  <a:moveTo>
                    <a:pt x="4099" y="537"/>
                  </a:moveTo>
                  <a:lnTo>
                    <a:pt x="4134" y="551"/>
                  </a:lnTo>
                  <a:lnTo>
                    <a:pt x="4141" y="535"/>
                  </a:lnTo>
                  <a:lnTo>
                    <a:pt x="4106" y="521"/>
                  </a:lnTo>
                  <a:lnTo>
                    <a:pt x="4099" y="537"/>
                  </a:lnTo>
                  <a:close/>
                  <a:moveTo>
                    <a:pt x="4030" y="509"/>
                  </a:moveTo>
                  <a:lnTo>
                    <a:pt x="4063" y="523"/>
                  </a:lnTo>
                  <a:lnTo>
                    <a:pt x="4070" y="507"/>
                  </a:lnTo>
                  <a:lnTo>
                    <a:pt x="4037" y="492"/>
                  </a:lnTo>
                  <a:lnTo>
                    <a:pt x="4030" y="509"/>
                  </a:lnTo>
                  <a:close/>
                  <a:moveTo>
                    <a:pt x="3959" y="480"/>
                  </a:moveTo>
                  <a:lnTo>
                    <a:pt x="3995" y="495"/>
                  </a:lnTo>
                  <a:lnTo>
                    <a:pt x="4002" y="478"/>
                  </a:lnTo>
                  <a:lnTo>
                    <a:pt x="3966" y="464"/>
                  </a:lnTo>
                  <a:lnTo>
                    <a:pt x="3959" y="480"/>
                  </a:lnTo>
                  <a:close/>
                  <a:moveTo>
                    <a:pt x="3888" y="452"/>
                  </a:moveTo>
                  <a:lnTo>
                    <a:pt x="3924" y="466"/>
                  </a:lnTo>
                  <a:lnTo>
                    <a:pt x="3931" y="450"/>
                  </a:lnTo>
                  <a:lnTo>
                    <a:pt x="3895" y="436"/>
                  </a:lnTo>
                  <a:lnTo>
                    <a:pt x="3888" y="452"/>
                  </a:lnTo>
                  <a:close/>
                  <a:moveTo>
                    <a:pt x="3820" y="424"/>
                  </a:moveTo>
                  <a:lnTo>
                    <a:pt x="3853" y="438"/>
                  </a:lnTo>
                  <a:lnTo>
                    <a:pt x="3860" y="421"/>
                  </a:lnTo>
                  <a:lnTo>
                    <a:pt x="3827" y="407"/>
                  </a:lnTo>
                  <a:lnTo>
                    <a:pt x="3820" y="424"/>
                  </a:lnTo>
                  <a:close/>
                  <a:moveTo>
                    <a:pt x="3749" y="395"/>
                  </a:moveTo>
                  <a:lnTo>
                    <a:pt x="3784" y="410"/>
                  </a:lnTo>
                  <a:lnTo>
                    <a:pt x="3791" y="393"/>
                  </a:lnTo>
                  <a:lnTo>
                    <a:pt x="3756" y="379"/>
                  </a:lnTo>
                  <a:lnTo>
                    <a:pt x="3749" y="395"/>
                  </a:lnTo>
                  <a:close/>
                  <a:moveTo>
                    <a:pt x="3678" y="367"/>
                  </a:moveTo>
                  <a:lnTo>
                    <a:pt x="3713" y="381"/>
                  </a:lnTo>
                  <a:lnTo>
                    <a:pt x="3720" y="365"/>
                  </a:lnTo>
                  <a:lnTo>
                    <a:pt x="3685" y="348"/>
                  </a:lnTo>
                  <a:lnTo>
                    <a:pt x="3678" y="367"/>
                  </a:lnTo>
                  <a:close/>
                  <a:moveTo>
                    <a:pt x="3609" y="339"/>
                  </a:moveTo>
                  <a:lnTo>
                    <a:pt x="3642" y="353"/>
                  </a:lnTo>
                  <a:lnTo>
                    <a:pt x="3649" y="334"/>
                  </a:lnTo>
                  <a:lnTo>
                    <a:pt x="3616" y="320"/>
                  </a:lnTo>
                  <a:lnTo>
                    <a:pt x="3609" y="339"/>
                  </a:lnTo>
                  <a:close/>
                  <a:moveTo>
                    <a:pt x="3538" y="310"/>
                  </a:moveTo>
                  <a:lnTo>
                    <a:pt x="3574" y="324"/>
                  </a:lnTo>
                  <a:lnTo>
                    <a:pt x="3581" y="305"/>
                  </a:lnTo>
                  <a:lnTo>
                    <a:pt x="3545" y="291"/>
                  </a:lnTo>
                  <a:lnTo>
                    <a:pt x="3538" y="310"/>
                  </a:lnTo>
                  <a:close/>
                  <a:moveTo>
                    <a:pt x="3467" y="282"/>
                  </a:moveTo>
                  <a:lnTo>
                    <a:pt x="3503" y="296"/>
                  </a:lnTo>
                  <a:lnTo>
                    <a:pt x="3510" y="277"/>
                  </a:lnTo>
                  <a:lnTo>
                    <a:pt x="3474" y="263"/>
                  </a:lnTo>
                  <a:lnTo>
                    <a:pt x="3467" y="282"/>
                  </a:lnTo>
                  <a:close/>
                  <a:moveTo>
                    <a:pt x="3399" y="253"/>
                  </a:moveTo>
                  <a:lnTo>
                    <a:pt x="3432" y="268"/>
                  </a:lnTo>
                  <a:lnTo>
                    <a:pt x="3439" y="249"/>
                  </a:lnTo>
                  <a:lnTo>
                    <a:pt x="3406" y="235"/>
                  </a:lnTo>
                  <a:lnTo>
                    <a:pt x="3399" y="253"/>
                  </a:lnTo>
                  <a:close/>
                  <a:moveTo>
                    <a:pt x="3328" y="225"/>
                  </a:moveTo>
                  <a:lnTo>
                    <a:pt x="3363" y="239"/>
                  </a:lnTo>
                  <a:lnTo>
                    <a:pt x="3370" y="220"/>
                  </a:lnTo>
                  <a:lnTo>
                    <a:pt x="3335" y="206"/>
                  </a:lnTo>
                  <a:lnTo>
                    <a:pt x="3328" y="225"/>
                  </a:lnTo>
                  <a:close/>
                  <a:moveTo>
                    <a:pt x="3257" y="197"/>
                  </a:moveTo>
                  <a:lnTo>
                    <a:pt x="3292" y="211"/>
                  </a:lnTo>
                  <a:lnTo>
                    <a:pt x="3299" y="192"/>
                  </a:lnTo>
                  <a:lnTo>
                    <a:pt x="3264" y="178"/>
                  </a:lnTo>
                  <a:lnTo>
                    <a:pt x="3257" y="197"/>
                  </a:lnTo>
                  <a:close/>
                  <a:moveTo>
                    <a:pt x="3188" y="168"/>
                  </a:moveTo>
                  <a:lnTo>
                    <a:pt x="3224" y="182"/>
                  </a:lnTo>
                  <a:lnTo>
                    <a:pt x="3231" y="164"/>
                  </a:lnTo>
                  <a:lnTo>
                    <a:pt x="3195" y="149"/>
                  </a:lnTo>
                  <a:lnTo>
                    <a:pt x="3188" y="168"/>
                  </a:lnTo>
                  <a:close/>
                  <a:moveTo>
                    <a:pt x="3117" y="140"/>
                  </a:moveTo>
                  <a:lnTo>
                    <a:pt x="3153" y="154"/>
                  </a:lnTo>
                  <a:lnTo>
                    <a:pt x="3160" y="135"/>
                  </a:lnTo>
                  <a:lnTo>
                    <a:pt x="3124" y="121"/>
                  </a:lnTo>
                  <a:lnTo>
                    <a:pt x="3117" y="140"/>
                  </a:lnTo>
                  <a:close/>
                  <a:moveTo>
                    <a:pt x="3046" y="112"/>
                  </a:moveTo>
                  <a:lnTo>
                    <a:pt x="3082" y="126"/>
                  </a:lnTo>
                  <a:lnTo>
                    <a:pt x="3089" y="107"/>
                  </a:lnTo>
                  <a:lnTo>
                    <a:pt x="3053" y="93"/>
                  </a:lnTo>
                  <a:lnTo>
                    <a:pt x="3046" y="112"/>
                  </a:lnTo>
                  <a:close/>
                  <a:moveTo>
                    <a:pt x="2978" y="83"/>
                  </a:moveTo>
                  <a:lnTo>
                    <a:pt x="3013" y="97"/>
                  </a:lnTo>
                  <a:lnTo>
                    <a:pt x="3020" y="78"/>
                  </a:lnTo>
                  <a:lnTo>
                    <a:pt x="2985" y="64"/>
                  </a:lnTo>
                  <a:lnTo>
                    <a:pt x="2978" y="83"/>
                  </a:lnTo>
                  <a:close/>
                  <a:moveTo>
                    <a:pt x="2907" y="55"/>
                  </a:moveTo>
                  <a:lnTo>
                    <a:pt x="2942" y="69"/>
                  </a:lnTo>
                  <a:lnTo>
                    <a:pt x="2949" y="50"/>
                  </a:lnTo>
                  <a:lnTo>
                    <a:pt x="2914" y="36"/>
                  </a:lnTo>
                  <a:lnTo>
                    <a:pt x="2907" y="55"/>
                  </a:lnTo>
                  <a:close/>
                  <a:moveTo>
                    <a:pt x="2836" y="26"/>
                  </a:moveTo>
                  <a:lnTo>
                    <a:pt x="2871" y="41"/>
                  </a:lnTo>
                  <a:lnTo>
                    <a:pt x="2878" y="22"/>
                  </a:lnTo>
                  <a:lnTo>
                    <a:pt x="2843" y="7"/>
                  </a:lnTo>
                  <a:lnTo>
                    <a:pt x="2836" y="26"/>
                  </a:lnTo>
                  <a:close/>
                  <a:moveTo>
                    <a:pt x="2772" y="31"/>
                  </a:moveTo>
                  <a:lnTo>
                    <a:pt x="2807" y="19"/>
                  </a:lnTo>
                  <a:lnTo>
                    <a:pt x="2803" y="0"/>
                  </a:lnTo>
                  <a:lnTo>
                    <a:pt x="2767" y="15"/>
                  </a:lnTo>
                  <a:lnTo>
                    <a:pt x="2772" y="31"/>
                  </a:lnTo>
                  <a:close/>
                  <a:moveTo>
                    <a:pt x="2701" y="57"/>
                  </a:moveTo>
                  <a:lnTo>
                    <a:pt x="2737" y="45"/>
                  </a:lnTo>
                  <a:lnTo>
                    <a:pt x="2732" y="26"/>
                  </a:lnTo>
                  <a:lnTo>
                    <a:pt x="2696" y="41"/>
                  </a:lnTo>
                  <a:lnTo>
                    <a:pt x="2701" y="57"/>
                  </a:lnTo>
                  <a:close/>
                  <a:moveTo>
                    <a:pt x="2630" y="83"/>
                  </a:moveTo>
                  <a:lnTo>
                    <a:pt x="2666" y="71"/>
                  </a:lnTo>
                  <a:lnTo>
                    <a:pt x="2661" y="52"/>
                  </a:lnTo>
                  <a:lnTo>
                    <a:pt x="2625" y="67"/>
                  </a:lnTo>
                  <a:lnTo>
                    <a:pt x="2630" y="83"/>
                  </a:lnTo>
                  <a:close/>
                  <a:moveTo>
                    <a:pt x="2559" y="109"/>
                  </a:moveTo>
                  <a:lnTo>
                    <a:pt x="2595" y="97"/>
                  </a:lnTo>
                  <a:lnTo>
                    <a:pt x="2590" y="78"/>
                  </a:lnTo>
                  <a:lnTo>
                    <a:pt x="2554" y="93"/>
                  </a:lnTo>
                  <a:lnTo>
                    <a:pt x="2559" y="109"/>
                  </a:lnTo>
                  <a:close/>
                  <a:moveTo>
                    <a:pt x="2488" y="135"/>
                  </a:moveTo>
                  <a:lnTo>
                    <a:pt x="2524" y="123"/>
                  </a:lnTo>
                  <a:lnTo>
                    <a:pt x="2519" y="104"/>
                  </a:lnTo>
                  <a:lnTo>
                    <a:pt x="2483" y="119"/>
                  </a:lnTo>
                  <a:lnTo>
                    <a:pt x="2488" y="135"/>
                  </a:lnTo>
                  <a:close/>
                  <a:moveTo>
                    <a:pt x="2417" y="161"/>
                  </a:moveTo>
                  <a:lnTo>
                    <a:pt x="2453" y="149"/>
                  </a:lnTo>
                  <a:lnTo>
                    <a:pt x="2448" y="130"/>
                  </a:lnTo>
                  <a:lnTo>
                    <a:pt x="2413" y="145"/>
                  </a:lnTo>
                  <a:lnTo>
                    <a:pt x="2417" y="161"/>
                  </a:lnTo>
                  <a:close/>
                  <a:moveTo>
                    <a:pt x="2346" y="187"/>
                  </a:moveTo>
                  <a:lnTo>
                    <a:pt x="2382" y="175"/>
                  </a:lnTo>
                  <a:lnTo>
                    <a:pt x="2375" y="156"/>
                  </a:lnTo>
                  <a:lnTo>
                    <a:pt x="2339" y="171"/>
                  </a:lnTo>
                  <a:lnTo>
                    <a:pt x="2346" y="187"/>
                  </a:lnTo>
                  <a:close/>
                  <a:moveTo>
                    <a:pt x="2275" y="213"/>
                  </a:moveTo>
                  <a:lnTo>
                    <a:pt x="2311" y="201"/>
                  </a:lnTo>
                  <a:lnTo>
                    <a:pt x="2304" y="182"/>
                  </a:lnTo>
                  <a:lnTo>
                    <a:pt x="2268" y="197"/>
                  </a:lnTo>
                  <a:lnTo>
                    <a:pt x="2275" y="213"/>
                  </a:lnTo>
                  <a:close/>
                  <a:moveTo>
                    <a:pt x="2204" y="239"/>
                  </a:moveTo>
                  <a:lnTo>
                    <a:pt x="2240" y="227"/>
                  </a:lnTo>
                  <a:lnTo>
                    <a:pt x="2233" y="208"/>
                  </a:lnTo>
                  <a:lnTo>
                    <a:pt x="2197" y="223"/>
                  </a:lnTo>
                  <a:lnTo>
                    <a:pt x="2204" y="239"/>
                  </a:lnTo>
                  <a:close/>
                  <a:moveTo>
                    <a:pt x="2133" y="265"/>
                  </a:moveTo>
                  <a:lnTo>
                    <a:pt x="2169" y="253"/>
                  </a:lnTo>
                  <a:lnTo>
                    <a:pt x="2162" y="235"/>
                  </a:lnTo>
                  <a:lnTo>
                    <a:pt x="2126" y="249"/>
                  </a:lnTo>
                  <a:lnTo>
                    <a:pt x="2133" y="265"/>
                  </a:lnTo>
                  <a:close/>
                  <a:moveTo>
                    <a:pt x="2063" y="294"/>
                  </a:moveTo>
                  <a:lnTo>
                    <a:pt x="2098" y="279"/>
                  </a:lnTo>
                  <a:lnTo>
                    <a:pt x="2091" y="263"/>
                  </a:lnTo>
                  <a:lnTo>
                    <a:pt x="2055" y="275"/>
                  </a:lnTo>
                  <a:lnTo>
                    <a:pt x="2063" y="294"/>
                  </a:lnTo>
                  <a:close/>
                  <a:moveTo>
                    <a:pt x="1992" y="320"/>
                  </a:moveTo>
                  <a:lnTo>
                    <a:pt x="2027" y="305"/>
                  </a:lnTo>
                  <a:lnTo>
                    <a:pt x="2020" y="289"/>
                  </a:lnTo>
                  <a:lnTo>
                    <a:pt x="1985" y="301"/>
                  </a:lnTo>
                  <a:lnTo>
                    <a:pt x="1992" y="320"/>
                  </a:lnTo>
                  <a:close/>
                  <a:moveTo>
                    <a:pt x="1921" y="346"/>
                  </a:moveTo>
                  <a:lnTo>
                    <a:pt x="1956" y="331"/>
                  </a:lnTo>
                  <a:lnTo>
                    <a:pt x="1949" y="315"/>
                  </a:lnTo>
                  <a:lnTo>
                    <a:pt x="1914" y="327"/>
                  </a:lnTo>
                  <a:lnTo>
                    <a:pt x="1921" y="346"/>
                  </a:lnTo>
                  <a:close/>
                  <a:moveTo>
                    <a:pt x="1850" y="372"/>
                  </a:moveTo>
                  <a:lnTo>
                    <a:pt x="1885" y="357"/>
                  </a:lnTo>
                  <a:lnTo>
                    <a:pt x="1878" y="341"/>
                  </a:lnTo>
                  <a:lnTo>
                    <a:pt x="1843" y="353"/>
                  </a:lnTo>
                  <a:lnTo>
                    <a:pt x="1850" y="372"/>
                  </a:lnTo>
                  <a:close/>
                  <a:moveTo>
                    <a:pt x="1779" y="398"/>
                  </a:moveTo>
                  <a:lnTo>
                    <a:pt x="1814" y="384"/>
                  </a:lnTo>
                  <a:lnTo>
                    <a:pt x="1807" y="367"/>
                  </a:lnTo>
                  <a:lnTo>
                    <a:pt x="1772" y="379"/>
                  </a:lnTo>
                  <a:lnTo>
                    <a:pt x="1779" y="398"/>
                  </a:lnTo>
                  <a:close/>
                  <a:moveTo>
                    <a:pt x="1708" y="424"/>
                  </a:moveTo>
                  <a:lnTo>
                    <a:pt x="1743" y="410"/>
                  </a:lnTo>
                  <a:lnTo>
                    <a:pt x="1736" y="393"/>
                  </a:lnTo>
                  <a:lnTo>
                    <a:pt x="1701" y="405"/>
                  </a:lnTo>
                  <a:lnTo>
                    <a:pt x="1708" y="424"/>
                  </a:lnTo>
                  <a:close/>
                  <a:moveTo>
                    <a:pt x="1637" y="450"/>
                  </a:moveTo>
                  <a:lnTo>
                    <a:pt x="1672" y="436"/>
                  </a:lnTo>
                  <a:lnTo>
                    <a:pt x="1665" y="419"/>
                  </a:lnTo>
                  <a:lnTo>
                    <a:pt x="1630" y="431"/>
                  </a:lnTo>
                  <a:lnTo>
                    <a:pt x="1637" y="450"/>
                  </a:lnTo>
                  <a:close/>
                  <a:moveTo>
                    <a:pt x="1566" y="476"/>
                  </a:moveTo>
                  <a:lnTo>
                    <a:pt x="1601" y="462"/>
                  </a:lnTo>
                  <a:lnTo>
                    <a:pt x="1594" y="445"/>
                  </a:lnTo>
                  <a:lnTo>
                    <a:pt x="1559" y="457"/>
                  </a:lnTo>
                  <a:lnTo>
                    <a:pt x="1566" y="476"/>
                  </a:lnTo>
                  <a:close/>
                  <a:moveTo>
                    <a:pt x="1495" y="502"/>
                  </a:moveTo>
                  <a:lnTo>
                    <a:pt x="1530" y="488"/>
                  </a:lnTo>
                  <a:lnTo>
                    <a:pt x="1523" y="471"/>
                  </a:lnTo>
                  <a:lnTo>
                    <a:pt x="1488" y="483"/>
                  </a:lnTo>
                  <a:lnTo>
                    <a:pt x="1495" y="502"/>
                  </a:lnTo>
                  <a:close/>
                  <a:moveTo>
                    <a:pt x="1424" y="528"/>
                  </a:moveTo>
                  <a:lnTo>
                    <a:pt x="1460" y="514"/>
                  </a:lnTo>
                  <a:lnTo>
                    <a:pt x="1452" y="497"/>
                  </a:lnTo>
                  <a:lnTo>
                    <a:pt x="1417" y="509"/>
                  </a:lnTo>
                  <a:lnTo>
                    <a:pt x="1424" y="528"/>
                  </a:lnTo>
                  <a:close/>
                  <a:moveTo>
                    <a:pt x="1353" y="554"/>
                  </a:moveTo>
                  <a:lnTo>
                    <a:pt x="1389" y="540"/>
                  </a:lnTo>
                  <a:lnTo>
                    <a:pt x="1381" y="523"/>
                  </a:lnTo>
                  <a:lnTo>
                    <a:pt x="1346" y="535"/>
                  </a:lnTo>
                  <a:lnTo>
                    <a:pt x="1353" y="554"/>
                  </a:lnTo>
                  <a:close/>
                  <a:moveTo>
                    <a:pt x="1282" y="580"/>
                  </a:moveTo>
                  <a:lnTo>
                    <a:pt x="1318" y="566"/>
                  </a:lnTo>
                  <a:lnTo>
                    <a:pt x="1311" y="549"/>
                  </a:lnTo>
                  <a:lnTo>
                    <a:pt x="1275" y="563"/>
                  </a:lnTo>
                  <a:lnTo>
                    <a:pt x="1282" y="580"/>
                  </a:lnTo>
                  <a:close/>
                  <a:moveTo>
                    <a:pt x="1211" y="606"/>
                  </a:moveTo>
                  <a:lnTo>
                    <a:pt x="1247" y="594"/>
                  </a:lnTo>
                  <a:lnTo>
                    <a:pt x="1240" y="575"/>
                  </a:lnTo>
                  <a:lnTo>
                    <a:pt x="1204" y="589"/>
                  </a:lnTo>
                  <a:lnTo>
                    <a:pt x="1211" y="606"/>
                  </a:lnTo>
                  <a:close/>
                  <a:moveTo>
                    <a:pt x="1140" y="632"/>
                  </a:moveTo>
                  <a:lnTo>
                    <a:pt x="1176" y="620"/>
                  </a:lnTo>
                  <a:lnTo>
                    <a:pt x="1169" y="601"/>
                  </a:lnTo>
                  <a:lnTo>
                    <a:pt x="1133" y="615"/>
                  </a:lnTo>
                  <a:lnTo>
                    <a:pt x="1140" y="632"/>
                  </a:lnTo>
                  <a:close/>
                  <a:moveTo>
                    <a:pt x="1069" y="658"/>
                  </a:moveTo>
                  <a:lnTo>
                    <a:pt x="1105" y="646"/>
                  </a:lnTo>
                  <a:lnTo>
                    <a:pt x="1098" y="627"/>
                  </a:lnTo>
                  <a:lnTo>
                    <a:pt x="1062" y="641"/>
                  </a:lnTo>
                  <a:lnTo>
                    <a:pt x="1069" y="658"/>
                  </a:lnTo>
                  <a:close/>
                  <a:moveTo>
                    <a:pt x="998" y="684"/>
                  </a:moveTo>
                  <a:lnTo>
                    <a:pt x="1034" y="672"/>
                  </a:lnTo>
                  <a:lnTo>
                    <a:pt x="1027" y="653"/>
                  </a:lnTo>
                  <a:lnTo>
                    <a:pt x="991" y="667"/>
                  </a:lnTo>
                  <a:lnTo>
                    <a:pt x="998" y="684"/>
                  </a:lnTo>
                  <a:close/>
                  <a:moveTo>
                    <a:pt x="927" y="710"/>
                  </a:moveTo>
                  <a:lnTo>
                    <a:pt x="963" y="698"/>
                  </a:lnTo>
                  <a:lnTo>
                    <a:pt x="956" y="679"/>
                  </a:lnTo>
                  <a:lnTo>
                    <a:pt x="920" y="693"/>
                  </a:lnTo>
                  <a:lnTo>
                    <a:pt x="927" y="710"/>
                  </a:lnTo>
                  <a:close/>
                  <a:moveTo>
                    <a:pt x="856" y="736"/>
                  </a:moveTo>
                  <a:lnTo>
                    <a:pt x="892" y="724"/>
                  </a:lnTo>
                  <a:lnTo>
                    <a:pt x="885" y="705"/>
                  </a:lnTo>
                  <a:lnTo>
                    <a:pt x="849" y="719"/>
                  </a:lnTo>
                  <a:lnTo>
                    <a:pt x="856" y="736"/>
                  </a:lnTo>
                  <a:close/>
                  <a:moveTo>
                    <a:pt x="783" y="762"/>
                  </a:moveTo>
                  <a:lnTo>
                    <a:pt x="821" y="750"/>
                  </a:lnTo>
                  <a:lnTo>
                    <a:pt x="814" y="731"/>
                  </a:lnTo>
                  <a:lnTo>
                    <a:pt x="778" y="745"/>
                  </a:lnTo>
                  <a:lnTo>
                    <a:pt x="783" y="762"/>
                  </a:lnTo>
                  <a:close/>
                  <a:moveTo>
                    <a:pt x="760" y="823"/>
                  </a:moveTo>
                  <a:lnTo>
                    <a:pt x="771" y="788"/>
                  </a:lnTo>
                  <a:lnTo>
                    <a:pt x="755" y="781"/>
                  </a:lnTo>
                  <a:lnTo>
                    <a:pt x="741" y="816"/>
                  </a:lnTo>
                  <a:lnTo>
                    <a:pt x="760" y="823"/>
                  </a:lnTo>
                  <a:close/>
                  <a:moveTo>
                    <a:pt x="734" y="894"/>
                  </a:moveTo>
                  <a:lnTo>
                    <a:pt x="745" y="859"/>
                  </a:lnTo>
                  <a:lnTo>
                    <a:pt x="729" y="852"/>
                  </a:lnTo>
                  <a:lnTo>
                    <a:pt x="715" y="887"/>
                  </a:lnTo>
                  <a:lnTo>
                    <a:pt x="734" y="894"/>
                  </a:lnTo>
                  <a:close/>
                  <a:moveTo>
                    <a:pt x="705" y="965"/>
                  </a:moveTo>
                  <a:lnTo>
                    <a:pt x="719" y="930"/>
                  </a:lnTo>
                  <a:lnTo>
                    <a:pt x="703" y="923"/>
                  </a:lnTo>
                  <a:lnTo>
                    <a:pt x="689" y="958"/>
                  </a:lnTo>
                  <a:lnTo>
                    <a:pt x="705" y="965"/>
                  </a:lnTo>
                  <a:close/>
                  <a:moveTo>
                    <a:pt x="679" y="1036"/>
                  </a:moveTo>
                  <a:lnTo>
                    <a:pt x="693" y="1001"/>
                  </a:lnTo>
                  <a:lnTo>
                    <a:pt x="674" y="994"/>
                  </a:lnTo>
                  <a:lnTo>
                    <a:pt x="663" y="1029"/>
                  </a:lnTo>
                  <a:lnTo>
                    <a:pt x="679" y="1036"/>
                  </a:lnTo>
                  <a:close/>
                  <a:moveTo>
                    <a:pt x="653" y="1107"/>
                  </a:moveTo>
                  <a:lnTo>
                    <a:pt x="667" y="1072"/>
                  </a:lnTo>
                  <a:lnTo>
                    <a:pt x="648" y="1065"/>
                  </a:lnTo>
                  <a:lnTo>
                    <a:pt x="637" y="1100"/>
                  </a:lnTo>
                  <a:lnTo>
                    <a:pt x="653" y="1107"/>
                  </a:lnTo>
                  <a:close/>
                  <a:moveTo>
                    <a:pt x="627" y="1178"/>
                  </a:moveTo>
                  <a:lnTo>
                    <a:pt x="641" y="1143"/>
                  </a:lnTo>
                  <a:lnTo>
                    <a:pt x="622" y="1136"/>
                  </a:lnTo>
                  <a:lnTo>
                    <a:pt x="608" y="1171"/>
                  </a:lnTo>
                  <a:lnTo>
                    <a:pt x="627" y="1178"/>
                  </a:lnTo>
                  <a:close/>
                  <a:moveTo>
                    <a:pt x="601" y="1249"/>
                  </a:moveTo>
                  <a:lnTo>
                    <a:pt x="613" y="1214"/>
                  </a:lnTo>
                  <a:lnTo>
                    <a:pt x="596" y="1207"/>
                  </a:lnTo>
                  <a:lnTo>
                    <a:pt x="582" y="1242"/>
                  </a:lnTo>
                  <a:lnTo>
                    <a:pt x="601" y="1249"/>
                  </a:lnTo>
                  <a:close/>
                  <a:moveTo>
                    <a:pt x="575" y="1320"/>
                  </a:moveTo>
                  <a:lnTo>
                    <a:pt x="587" y="1285"/>
                  </a:lnTo>
                  <a:lnTo>
                    <a:pt x="570" y="1278"/>
                  </a:lnTo>
                  <a:lnTo>
                    <a:pt x="556" y="1313"/>
                  </a:lnTo>
                  <a:lnTo>
                    <a:pt x="575" y="1320"/>
                  </a:lnTo>
                  <a:close/>
                  <a:moveTo>
                    <a:pt x="547" y="1391"/>
                  </a:moveTo>
                  <a:lnTo>
                    <a:pt x="561" y="1356"/>
                  </a:lnTo>
                  <a:lnTo>
                    <a:pt x="542" y="1348"/>
                  </a:lnTo>
                  <a:lnTo>
                    <a:pt x="530" y="1384"/>
                  </a:lnTo>
                  <a:lnTo>
                    <a:pt x="547" y="1391"/>
                  </a:lnTo>
                  <a:close/>
                  <a:moveTo>
                    <a:pt x="521" y="1462"/>
                  </a:moveTo>
                  <a:lnTo>
                    <a:pt x="535" y="1427"/>
                  </a:lnTo>
                  <a:lnTo>
                    <a:pt x="516" y="1419"/>
                  </a:lnTo>
                  <a:lnTo>
                    <a:pt x="504" y="1455"/>
                  </a:lnTo>
                  <a:lnTo>
                    <a:pt x="521" y="1462"/>
                  </a:lnTo>
                  <a:close/>
                  <a:moveTo>
                    <a:pt x="495" y="1533"/>
                  </a:moveTo>
                  <a:lnTo>
                    <a:pt x="509" y="1498"/>
                  </a:lnTo>
                  <a:lnTo>
                    <a:pt x="490" y="1490"/>
                  </a:lnTo>
                  <a:lnTo>
                    <a:pt x="478" y="1526"/>
                  </a:lnTo>
                  <a:lnTo>
                    <a:pt x="495" y="1533"/>
                  </a:lnTo>
                  <a:close/>
                  <a:moveTo>
                    <a:pt x="469" y="1604"/>
                  </a:moveTo>
                  <a:lnTo>
                    <a:pt x="480" y="1568"/>
                  </a:lnTo>
                  <a:lnTo>
                    <a:pt x="464" y="1561"/>
                  </a:lnTo>
                  <a:lnTo>
                    <a:pt x="450" y="1597"/>
                  </a:lnTo>
                  <a:lnTo>
                    <a:pt x="469" y="1604"/>
                  </a:lnTo>
                  <a:close/>
                  <a:moveTo>
                    <a:pt x="443" y="1675"/>
                  </a:moveTo>
                  <a:lnTo>
                    <a:pt x="454" y="1639"/>
                  </a:lnTo>
                  <a:lnTo>
                    <a:pt x="438" y="1632"/>
                  </a:lnTo>
                  <a:lnTo>
                    <a:pt x="424" y="1668"/>
                  </a:lnTo>
                  <a:lnTo>
                    <a:pt x="443" y="1675"/>
                  </a:lnTo>
                  <a:close/>
                  <a:moveTo>
                    <a:pt x="417" y="1746"/>
                  </a:moveTo>
                  <a:lnTo>
                    <a:pt x="428" y="1710"/>
                  </a:lnTo>
                  <a:lnTo>
                    <a:pt x="412" y="1703"/>
                  </a:lnTo>
                  <a:lnTo>
                    <a:pt x="398" y="1739"/>
                  </a:lnTo>
                  <a:lnTo>
                    <a:pt x="417" y="1746"/>
                  </a:lnTo>
                  <a:close/>
                  <a:moveTo>
                    <a:pt x="388" y="1817"/>
                  </a:moveTo>
                  <a:lnTo>
                    <a:pt x="402" y="1781"/>
                  </a:lnTo>
                  <a:lnTo>
                    <a:pt x="384" y="1774"/>
                  </a:lnTo>
                  <a:lnTo>
                    <a:pt x="372" y="1810"/>
                  </a:lnTo>
                  <a:lnTo>
                    <a:pt x="388" y="1817"/>
                  </a:lnTo>
                  <a:close/>
                  <a:moveTo>
                    <a:pt x="362" y="1888"/>
                  </a:moveTo>
                  <a:lnTo>
                    <a:pt x="376" y="1852"/>
                  </a:lnTo>
                  <a:lnTo>
                    <a:pt x="358" y="1845"/>
                  </a:lnTo>
                  <a:lnTo>
                    <a:pt x="346" y="1881"/>
                  </a:lnTo>
                  <a:lnTo>
                    <a:pt x="362" y="1888"/>
                  </a:lnTo>
                  <a:close/>
                  <a:moveTo>
                    <a:pt x="336" y="1959"/>
                  </a:moveTo>
                  <a:lnTo>
                    <a:pt x="350" y="1923"/>
                  </a:lnTo>
                  <a:lnTo>
                    <a:pt x="332" y="1916"/>
                  </a:lnTo>
                  <a:lnTo>
                    <a:pt x="317" y="1952"/>
                  </a:lnTo>
                  <a:lnTo>
                    <a:pt x="336" y="1959"/>
                  </a:lnTo>
                  <a:close/>
                  <a:moveTo>
                    <a:pt x="310" y="2030"/>
                  </a:moveTo>
                  <a:lnTo>
                    <a:pt x="322" y="1994"/>
                  </a:lnTo>
                  <a:lnTo>
                    <a:pt x="306" y="1987"/>
                  </a:lnTo>
                  <a:lnTo>
                    <a:pt x="291" y="2023"/>
                  </a:lnTo>
                  <a:lnTo>
                    <a:pt x="310" y="2030"/>
                  </a:lnTo>
                  <a:close/>
                  <a:moveTo>
                    <a:pt x="284" y="2101"/>
                  </a:moveTo>
                  <a:lnTo>
                    <a:pt x="296" y="2065"/>
                  </a:lnTo>
                  <a:lnTo>
                    <a:pt x="279" y="2058"/>
                  </a:lnTo>
                  <a:lnTo>
                    <a:pt x="265" y="2094"/>
                  </a:lnTo>
                  <a:lnTo>
                    <a:pt x="284" y="2101"/>
                  </a:lnTo>
                  <a:close/>
                  <a:moveTo>
                    <a:pt x="256" y="2172"/>
                  </a:moveTo>
                  <a:lnTo>
                    <a:pt x="270" y="2136"/>
                  </a:lnTo>
                  <a:lnTo>
                    <a:pt x="253" y="2129"/>
                  </a:lnTo>
                  <a:lnTo>
                    <a:pt x="239" y="2164"/>
                  </a:lnTo>
                  <a:lnTo>
                    <a:pt x="256" y="2172"/>
                  </a:lnTo>
                  <a:close/>
                  <a:moveTo>
                    <a:pt x="230" y="2243"/>
                  </a:moveTo>
                  <a:lnTo>
                    <a:pt x="244" y="2207"/>
                  </a:lnTo>
                  <a:lnTo>
                    <a:pt x="225" y="2200"/>
                  </a:lnTo>
                  <a:lnTo>
                    <a:pt x="213" y="2235"/>
                  </a:lnTo>
                  <a:lnTo>
                    <a:pt x="230" y="2243"/>
                  </a:lnTo>
                  <a:close/>
                  <a:moveTo>
                    <a:pt x="204" y="2313"/>
                  </a:moveTo>
                  <a:lnTo>
                    <a:pt x="218" y="2278"/>
                  </a:lnTo>
                  <a:lnTo>
                    <a:pt x="199" y="2271"/>
                  </a:lnTo>
                  <a:lnTo>
                    <a:pt x="187" y="2306"/>
                  </a:lnTo>
                  <a:lnTo>
                    <a:pt x="204" y="2313"/>
                  </a:lnTo>
                  <a:close/>
                  <a:moveTo>
                    <a:pt x="178" y="2384"/>
                  </a:moveTo>
                  <a:lnTo>
                    <a:pt x="190" y="2349"/>
                  </a:lnTo>
                  <a:lnTo>
                    <a:pt x="173" y="2342"/>
                  </a:lnTo>
                  <a:lnTo>
                    <a:pt x="159" y="2377"/>
                  </a:lnTo>
                  <a:lnTo>
                    <a:pt x="178" y="2384"/>
                  </a:lnTo>
                  <a:close/>
                  <a:moveTo>
                    <a:pt x="152" y="2455"/>
                  </a:moveTo>
                  <a:lnTo>
                    <a:pt x="164" y="2420"/>
                  </a:lnTo>
                  <a:lnTo>
                    <a:pt x="147" y="2413"/>
                  </a:lnTo>
                  <a:lnTo>
                    <a:pt x="133" y="2448"/>
                  </a:lnTo>
                  <a:lnTo>
                    <a:pt x="152" y="2455"/>
                  </a:lnTo>
                  <a:close/>
                  <a:moveTo>
                    <a:pt x="126" y="2526"/>
                  </a:moveTo>
                  <a:lnTo>
                    <a:pt x="138" y="2491"/>
                  </a:lnTo>
                  <a:lnTo>
                    <a:pt x="121" y="2484"/>
                  </a:lnTo>
                  <a:lnTo>
                    <a:pt x="107" y="2519"/>
                  </a:lnTo>
                  <a:lnTo>
                    <a:pt x="126" y="2526"/>
                  </a:lnTo>
                  <a:close/>
                  <a:moveTo>
                    <a:pt x="97" y="2597"/>
                  </a:moveTo>
                  <a:lnTo>
                    <a:pt x="112" y="2562"/>
                  </a:lnTo>
                  <a:lnTo>
                    <a:pt x="93" y="2555"/>
                  </a:lnTo>
                  <a:lnTo>
                    <a:pt x="81" y="2590"/>
                  </a:lnTo>
                  <a:lnTo>
                    <a:pt x="97" y="2597"/>
                  </a:lnTo>
                  <a:close/>
                  <a:moveTo>
                    <a:pt x="71" y="2668"/>
                  </a:moveTo>
                  <a:lnTo>
                    <a:pt x="86" y="2633"/>
                  </a:lnTo>
                  <a:lnTo>
                    <a:pt x="67" y="2626"/>
                  </a:lnTo>
                  <a:lnTo>
                    <a:pt x="55" y="2661"/>
                  </a:lnTo>
                  <a:lnTo>
                    <a:pt x="71" y="2668"/>
                  </a:lnTo>
                  <a:close/>
                  <a:moveTo>
                    <a:pt x="45" y="2739"/>
                  </a:moveTo>
                  <a:lnTo>
                    <a:pt x="60" y="2704"/>
                  </a:lnTo>
                  <a:lnTo>
                    <a:pt x="41" y="2697"/>
                  </a:lnTo>
                  <a:lnTo>
                    <a:pt x="29" y="2732"/>
                  </a:lnTo>
                  <a:lnTo>
                    <a:pt x="45" y="2739"/>
                  </a:lnTo>
                  <a:close/>
                  <a:moveTo>
                    <a:pt x="19" y="2810"/>
                  </a:moveTo>
                  <a:lnTo>
                    <a:pt x="31" y="2775"/>
                  </a:lnTo>
                  <a:lnTo>
                    <a:pt x="15" y="2768"/>
                  </a:lnTo>
                  <a:lnTo>
                    <a:pt x="0" y="2803"/>
                  </a:lnTo>
                  <a:lnTo>
                    <a:pt x="19" y="2810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xtLst/>
          </p:spPr>
          <p:txBody>
            <a:bodyPr vert="horz" wrap="square" lIns="128533" tIns="64268" rIns="128533" bIns="64268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33" dirty="0">
                <a:latin typeface="Noto Sans S Chinese Light" panose="020B0300000000000000" pitchFamily="34" charset="-122"/>
                <a:ea typeface="Noto Sans S Chinese Light" panose="020B03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7" name="Freeform 6"/>
            <p:cNvSpPr>
              <a:spLocks noEditPoints="1"/>
            </p:cNvSpPr>
            <p:nvPr/>
          </p:nvSpPr>
          <p:spPr bwMode="auto">
            <a:xfrm>
              <a:off x="3969053" y="2746268"/>
              <a:ext cx="2131391" cy="1510043"/>
            </a:xfrm>
            <a:custGeom>
              <a:avLst/>
              <a:gdLst>
                <a:gd name="T0" fmla="*/ 106 w 2878"/>
                <a:gd name="T1" fmla="*/ 1977 h 2039"/>
                <a:gd name="T2" fmla="*/ 142 w 2878"/>
                <a:gd name="T3" fmla="*/ 1966 h 2039"/>
                <a:gd name="T4" fmla="*/ 220 w 2878"/>
                <a:gd name="T5" fmla="*/ 1954 h 2039"/>
                <a:gd name="T6" fmla="*/ 324 w 2878"/>
                <a:gd name="T7" fmla="*/ 1914 h 2039"/>
                <a:gd name="T8" fmla="*/ 388 w 2878"/>
                <a:gd name="T9" fmla="*/ 1866 h 2039"/>
                <a:gd name="T10" fmla="*/ 530 w 2878"/>
                <a:gd name="T11" fmla="*/ 1812 h 2039"/>
                <a:gd name="T12" fmla="*/ 563 w 2878"/>
                <a:gd name="T13" fmla="*/ 1798 h 2039"/>
                <a:gd name="T14" fmla="*/ 641 w 2878"/>
                <a:gd name="T15" fmla="*/ 1788 h 2039"/>
                <a:gd name="T16" fmla="*/ 747 w 2878"/>
                <a:gd name="T17" fmla="*/ 1746 h 2039"/>
                <a:gd name="T18" fmla="*/ 811 w 2878"/>
                <a:gd name="T19" fmla="*/ 1701 h 2039"/>
                <a:gd name="T20" fmla="*/ 951 w 2878"/>
                <a:gd name="T21" fmla="*/ 1644 h 2039"/>
                <a:gd name="T22" fmla="*/ 986 w 2878"/>
                <a:gd name="T23" fmla="*/ 1632 h 2039"/>
                <a:gd name="T24" fmla="*/ 1064 w 2878"/>
                <a:gd name="T25" fmla="*/ 1620 h 2039"/>
                <a:gd name="T26" fmla="*/ 1168 w 2878"/>
                <a:gd name="T27" fmla="*/ 1580 h 2039"/>
                <a:gd name="T28" fmla="*/ 1232 w 2878"/>
                <a:gd name="T29" fmla="*/ 1533 h 2039"/>
                <a:gd name="T30" fmla="*/ 1374 w 2878"/>
                <a:gd name="T31" fmla="*/ 1478 h 2039"/>
                <a:gd name="T32" fmla="*/ 1409 w 2878"/>
                <a:gd name="T33" fmla="*/ 1464 h 2039"/>
                <a:gd name="T34" fmla="*/ 1485 w 2878"/>
                <a:gd name="T35" fmla="*/ 1455 h 2039"/>
                <a:gd name="T36" fmla="*/ 1591 w 2878"/>
                <a:gd name="T37" fmla="*/ 1412 h 2039"/>
                <a:gd name="T38" fmla="*/ 1655 w 2878"/>
                <a:gd name="T39" fmla="*/ 1367 h 2039"/>
                <a:gd name="T40" fmla="*/ 1795 w 2878"/>
                <a:gd name="T41" fmla="*/ 1310 h 2039"/>
                <a:gd name="T42" fmla="*/ 1830 w 2878"/>
                <a:gd name="T43" fmla="*/ 1299 h 2039"/>
                <a:gd name="T44" fmla="*/ 1908 w 2878"/>
                <a:gd name="T45" fmla="*/ 1287 h 2039"/>
                <a:gd name="T46" fmla="*/ 2015 w 2878"/>
                <a:gd name="T47" fmla="*/ 1247 h 2039"/>
                <a:gd name="T48" fmla="*/ 2076 w 2878"/>
                <a:gd name="T49" fmla="*/ 1199 h 2039"/>
                <a:gd name="T50" fmla="*/ 2218 w 2878"/>
                <a:gd name="T51" fmla="*/ 1145 h 2039"/>
                <a:gd name="T52" fmla="*/ 2254 w 2878"/>
                <a:gd name="T53" fmla="*/ 1131 h 2039"/>
                <a:gd name="T54" fmla="*/ 2329 w 2878"/>
                <a:gd name="T55" fmla="*/ 1121 h 2039"/>
                <a:gd name="T56" fmla="*/ 2436 w 2878"/>
                <a:gd name="T57" fmla="*/ 1079 h 2039"/>
                <a:gd name="T58" fmla="*/ 2500 w 2878"/>
                <a:gd name="T59" fmla="*/ 1034 h 2039"/>
                <a:gd name="T60" fmla="*/ 2639 w 2878"/>
                <a:gd name="T61" fmla="*/ 977 h 2039"/>
                <a:gd name="T62" fmla="*/ 2675 w 2878"/>
                <a:gd name="T63" fmla="*/ 965 h 2039"/>
                <a:gd name="T64" fmla="*/ 2753 w 2878"/>
                <a:gd name="T65" fmla="*/ 953 h 2039"/>
                <a:gd name="T66" fmla="*/ 2850 w 2878"/>
                <a:gd name="T67" fmla="*/ 894 h 2039"/>
                <a:gd name="T68" fmla="*/ 2781 w 2878"/>
                <a:gd name="T69" fmla="*/ 878 h 2039"/>
                <a:gd name="T70" fmla="*/ 2748 w 2878"/>
                <a:gd name="T71" fmla="*/ 861 h 2039"/>
                <a:gd name="T72" fmla="*/ 2686 w 2878"/>
                <a:gd name="T73" fmla="*/ 811 h 2039"/>
                <a:gd name="T74" fmla="*/ 2585 w 2878"/>
                <a:gd name="T75" fmla="*/ 762 h 2039"/>
                <a:gd name="T76" fmla="*/ 2509 w 2878"/>
                <a:gd name="T77" fmla="*/ 745 h 2039"/>
                <a:gd name="T78" fmla="*/ 2372 w 2878"/>
                <a:gd name="T79" fmla="*/ 679 h 2039"/>
                <a:gd name="T80" fmla="*/ 2339 w 2878"/>
                <a:gd name="T81" fmla="*/ 662 h 2039"/>
                <a:gd name="T82" fmla="*/ 2280 w 2878"/>
                <a:gd name="T83" fmla="*/ 613 h 2039"/>
                <a:gd name="T84" fmla="*/ 2178 w 2878"/>
                <a:gd name="T85" fmla="*/ 563 h 2039"/>
                <a:gd name="T86" fmla="*/ 2100 w 2878"/>
                <a:gd name="T87" fmla="*/ 547 h 2039"/>
                <a:gd name="T88" fmla="*/ 1965 w 2878"/>
                <a:gd name="T89" fmla="*/ 480 h 2039"/>
                <a:gd name="T90" fmla="*/ 1930 w 2878"/>
                <a:gd name="T91" fmla="*/ 464 h 2039"/>
                <a:gd name="T92" fmla="*/ 1871 w 2878"/>
                <a:gd name="T93" fmla="*/ 414 h 2039"/>
                <a:gd name="T94" fmla="*/ 1769 w 2878"/>
                <a:gd name="T95" fmla="*/ 364 h 2039"/>
                <a:gd name="T96" fmla="*/ 1693 w 2878"/>
                <a:gd name="T97" fmla="*/ 348 h 2039"/>
                <a:gd name="T98" fmla="*/ 1556 w 2878"/>
                <a:gd name="T99" fmla="*/ 282 h 2039"/>
                <a:gd name="T100" fmla="*/ 1523 w 2878"/>
                <a:gd name="T101" fmla="*/ 265 h 2039"/>
                <a:gd name="T102" fmla="*/ 1461 w 2878"/>
                <a:gd name="T103" fmla="*/ 215 h 2039"/>
                <a:gd name="T104" fmla="*/ 1360 w 2878"/>
                <a:gd name="T105" fmla="*/ 166 h 2039"/>
                <a:gd name="T106" fmla="*/ 1284 w 2878"/>
                <a:gd name="T107" fmla="*/ 149 h 2039"/>
                <a:gd name="T108" fmla="*/ 1147 w 2878"/>
                <a:gd name="T109" fmla="*/ 83 h 2039"/>
                <a:gd name="T110" fmla="*/ 1114 w 2878"/>
                <a:gd name="T111" fmla="*/ 66 h 2039"/>
                <a:gd name="T112" fmla="*/ 1055 w 2878"/>
                <a:gd name="T113" fmla="*/ 17 h 20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878" h="2039">
                  <a:moveTo>
                    <a:pt x="35" y="2006"/>
                  </a:moveTo>
                  <a:lnTo>
                    <a:pt x="0" y="2020"/>
                  </a:lnTo>
                  <a:lnTo>
                    <a:pt x="7" y="2039"/>
                  </a:lnTo>
                  <a:lnTo>
                    <a:pt x="43" y="2025"/>
                  </a:lnTo>
                  <a:lnTo>
                    <a:pt x="35" y="2006"/>
                  </a:lnTo>
                  <a:close/>
                  <a:moveTo>
                    <a:pt x="106" y="1977"/>
                  </a:moveTo>
                  <a:lnTo>
                    <a:pt x="71" y="1992"/>
                  </a:lnTo>
                  <a:lnTo>
                    <a:pt x="78" y="2011"/>
                  </a:lnTo>
                  <a:lnTo>
                    <a:pt x="113" y="1996"/>
                  </a:lnTo>
                  <a:lnTo>
                    <a:pt x="106" y="1977"/>
                  </a:lnTo>
                  <a:close/>
                  <a:moveTo>
                    <a:pt x="177" y="1951"/>
                  </a:moveTo>
                  <a:lnTo>
                    <a:pt x="142" y="1966"/>
                  </a:lnTo>
                  <a:lnTo>
                    <a:pt x="149" y="1982"/>
                  </a:lnTo>
                  <a:lnTo>
                    <a:pt x="184" y="1968"/>
                  </a:lnTo>
                  <a:lnTo>
                    <a:pt x="177" y="1951"/>
                  </a:lnTo>
                  <a:close/>
                  <a:moveTo>
                    <a:pt x="248" y="1923"/>
                  </a:moveTo>
                  <a:lnTo>
                    <a:pt x="213" y="1937"/>
                  </a:lnTo>
                  <a:lnTo>
                    <a:pt x="220" y="1954"/>
                  </a:lnTo>
                  <a:lnTo>
                    <a:pt x="253" y="1940"/>
                  </a:lnTo>
                  <a:lnTo>
                    <a:pt x="248" y="1923"/>
                  </a:lnTo>
                  <a:close/>
                  <a:moveTo>
                    <a:pt x="317" y="1895"/>
                  </a:moveTo>
                  <a:lnTo>
                    <a:pt x="281" y="1909"/>
                  </a:lnTo>
                  <a:lnTo>
                    <a:pt x="288" y="1928"/>
                  </a:lnTo>
                  <a:lnTo>
                    <a:pt x="324" y="1914"/>
                  </a:lnTo>
                  <a:lnTo>
                    <a:pt x="317" y="1895"/>
                  </a:lnTo>
                  <a:close/>
                  <a:moveTo>
                    <a:pt x="388" y="1866"/>
                  </a:moveTo>
                  <a:lnTo>
                    <a:pt x="352" y="1880"/>
                  </a:lnTo>
                  <a:lnTo>
                    <a:pt x="359" y="1899"/>
                  </a:lnTo>
                  <a:lnTo>
                    <a:pt x="395" y="1885"/>
                  </a:lnTo>
                  <a:lnTo>
                    <a:pt x="388" y="1866"/>
                  </a:lnTo>
                  <a:close/>
                  <a:moveTo>
                    <a:pt x="459" y="1840"/>
                  </a:moveTo>
                  <a:lnTo>
                    <a:pt x="423" y="1854"/>
                  </a:lnTo>
                  <a:lnTo>
                    <a:pt x="430" y="1871"/>
                  </a:lnTo>
                  <a:lnTo>
                    <a:pt x="466" y="1857"/>
                  </a:lnTo>
                  <a:lnTo>
                    <a:pt x="459" y="1840"/>
                  </a:lnTo>
                  <a:close/>
                  <a:moveTo>
                    <a:pt x="530" y="1812"/>
                  </a:moveTo>
                  <a:lnTo>
                    <a:pt x="494" y="1826"/>
                  </a:lnTo>
                  <a:lnTo>
                    <a:pt x="501" y="1843"/>
                  </a:lnTo>
                  <a:lnTo>
                    <a:pt x="537" y="1828"/>
                  </a:lnTo>
                  <a:lnTo>
                    <a:pt x="530" y="1812"/>
                  </a:lnTo>
                  <a:close/>
                  <a:moveTo>
                    <a:pt x="598" y="1784"/>
                  </a:moveTo>
                  <a:lnTo>
                    <a:pt x="563" y="1798"/>
                  </a:lnTo>
                  <a:lnTo>
                    <a:pt x="570" y="1817"/>
                  </a:lnTo>
                  <a:lnTo>
                    <a:pt x="605" y="1802"/>
                  </a:lnTo>
                  <a:lnTo>
                    <a:pt x="598" y="1784"/>
                  </a:lnTo>
                  <a:close/>
                  <a:moveTo>
                    <a:pt x="669" y="1755"/>
                  </a:moveTo>
                  <a:lnTo>
                    <a:pt x="634" y="1769"/>
                  </a:lnTo>
                  <a:lnTo>
                    <a:pt x="641" y="1788"/>
                  </a:lnTo>
                  <a:lnTo>
                    <a:pt x="676" y="1774"/>
                  </a:lnTo>
                  <a:lnTo>
                    <a:pt x="669" y="1755"/>
                  </a:lnTo>
                  <a:close/>
                  <a:moveTo>
                    <a:pt x="740" y="1729"/>
                  </a:moveTo>
                  <a:lnTo>
                    <a:pt x="705" y="1743"/>
                  </a:lnTo>
                  <a:lnTo>
                    <a:pt x="712" y="1760"/>
                  </a:lnTo>
                  <a:lnTo>
                    <a:pt x="747" y="1746"/>
                  </a:lnTo>
                  <a:lnTo>
                    <a:pt x="740" y="1729"/>
                  </a:lnTo>
                  <a:close/>
                  <a:moveTo>
                    <a:pt x="811" y="1701"/>
                  </a:moveTo>
                  <a:lnTo>
                    <a:pt x="776" y="1715"/>
                  </a:lnTo>
                  <a:lnTo>
                    <a:pt x="783" y="1731"/>
                  </a:lnTo>
                  <a:lnTo>
                    <a:pt x="818" y="1717"/>
                  </a:lnTo>
                  <a:lnTo>
                    <a:pt x="811" y="1701"/>
                  </a:lnTo>
                  <a:close/>
                  <a:moveTo>
                    <a:pt x="880" y="1672"/>
                  </a:moveTo>
                  <a:lnTo>
                    <a:pt x="847" y="1687"/>
                  </a:lnTo>
                  <a:lnTo>
                    <a:pt x="851" y="1705"/>
                  </a:lnTo>
                  <a:lnTo>
                    <a:pt x="887" y="1691"/>
                  </a:lnTo>
                  <a:lnTo>
                    <a:pt x="880" y="1672"/>
                  </a:lnTo>
                  <a:close/>
                  <a:moveTo>
                    <a:pt x="951" y="1644"/>
                  </a:moveTo>
                  <a:lnTo>
                    <a:pt x="915" y="1658"/>
                  </a:lnTo>
                  <a:lnTo>
                    <a:pt x="922" y="1677"/>
                  </a:lnTo>
                  <a:lnTo>
                    <a:pt x="958" y="1663"/>
                  </a:lnTo>
                  <a:lnTo>
                    <a:pt x="951" y="1644"/>
                  </a:lnTo>
                  <a:close/>
                  <a:moveTo>
                    <a:pt x="1022" y="1618"/>
                  </a:moveTo>
                  <a:lnTo>
                    <a:pt x="986" y="1632"/>
                  </a:lnTo>
                  <a:lnTo>
                    <a:pt x="993" y="1649"/>
                  </a:lnTo>
                  <a:lnTo>
                    <a:pt x="1029" y="1635"/>
                  </a:lnTo>
                  <a:lnTo>
                    <a:pt x="1022" y="1618"/>
                  </a:lnTo>
                  <a:close/>
                  <a:moveTo>
                    <a:pt x="1092" y="1590"/>
                  </a:moveTo>
                  <a:lnTo>
                    <a:pt x="1057" y="1604"/>
                  </a:lnTo>
                  <a:lnTo>
                    <a:pt x="1064" y="1620"/>
                  </a:lnTo>
                  <a:lnTo>
                    <a:pt x="1100" y="1606"/>
                  </a:lnTo>
                  <a:lnTo>
                    <a:pt x="1092" y="1590"/>
                  </a:lnTo>
                  <a:close/>
                  <a:moveTo>
                    <a:pt x="1161" y="1561"/>
                  </a:moveTo>
                  <a:lnTo>
                    <a:pt x="1128" y="1575"/>
                  </a:lnTo>
                  <a:lnTo>
                    <a:pt x="1133" y="1592"/>
                  </a:lnTo>
                  <a:lnTo>
                    <a:pt x="1168" y="1580"/>
                  </a:lnTo>
                  <a:lnTo>
                    <a:pt x="1161" y="1561"/>
                  </a:lnTo>
                  <a:close/>
                  <a:moveTo>
                    <a:pt x="1232" y="1533"/>
                  </a:moveTo>
                  <a:lnTo>
                    <a:pt x="1197" y="1547"/>
                  </a:lnTo>
                  <a:lnTo>
                    <a:pt x="1204" y="1566"/>
                  </a:lnTo>
                  <a:lnTo>
                    <a:pt x="1239" y="1552"/>
                  </a:lnTo>
                  <a:lnTo>
                    <a:pt x="1232" y="1533"/>
                  </a:lnTo>
                  <a:close/>
                  <a:moveTo>
                    <a:pt x="1303" y="1507"/>
                  </a:moveTo>
                  <a:lnTo>
                    <a:pt x="1267" y="1521"/>
                  </a:lnTo>
                  <a:lnTo>
                    <a:pt x="1275" y="1538"/>
                  </a:lnTo>
                  <a:lnTo>
                    <a:pt x="1310" y="1523"/>
                  </a:lnTo>
                  <a:lnTo>
                    <a:pt x="1303" y="1507"/>
                  </a:lnTo>
                  <a:close/>
                  <a:moveTo>
                    <a:pt x="1374" y="1478"/>
                  </a:moveTo>
                  <a:lnTo>
                    <a:pt x="1338" y="1493"/>
                  </a:lnTo>
                  <a:lnTo>
                    <a:pt x="1346" y="1509"/>
                  </a:lnTo>
                  <a:lnTo>
                    <a:pt x="1381" y="1495"/>
                  </a:lnTo>
                  <a:lnTo>
                    <a:pt x="1374" y="1478"/>
                  </a:lnTo>
                  <a:close/>
                  <a:moveTo>
                    <a:pt x="1442" y="1450"/>
                  </a:moveTo>
                  <a:lnTo>
                    <a:pt x="1409" y="1464"/>
                  </a:lnTo>
                  <a:lnTo>
                    <a:pt x="1416" y="1481"/>
                  </a:lnTo>
                  <a:lnTo>
                    <a:pt x="1450" y="1469"/>
                  </a:lnTo>
                  <a:lnTo>
                    <a:pt x="1442" y="1450"/>
                  </a:lnTo>
                  <a:close/>
                  <a:moveTo>
                    <a:pt x="1513" y="1422"/>
                  </a:moveTo>
                  <a:lnTo>
                    <a:pt x="1478" y="1436"/>
                  </a:lnTo>
                  <a:lnTo>
                    <a:pt x="1485" y="1455"/>
                  </a:lnTo>
                  <a:lnTo>
                    <a:pt x="1521" y="1441"/>
                  </a:lnTo>
                  <a:lnTo>
                    <a:pt x="1513" y="1422"/>
                  </a:lnTo>
                  <a:close/>
                  <a:moveTo>
                    <a:pt x="1584" y="1396"/>
                  </a:moveTo>
                  <a:lnTo>
                    <a:pt x="1549" y="1410"/>
                  </a:lnTo>
                  <a:lnTo>
                    <a:pt x="1556" y="1426"/>
                  </a:lnTo>
                  <a:lnTo>
                    <a:pt x="1591" y="1412"/>
                  </a:lnTo>
                  <a:lnTo>
                    <a:pt x="1584" y="1396"/>
                  </a:lnTo>
                  <a:close/>
                  <a:moveTo>
                    <a:pt x="1655" y="1367"/>
                  </a:moveTo>
                  <a:lnTo>
                    <a:pt x="1620" y="1381"/>
                  </a:lnTo>
                  <a:lnTo>
                    <a:pt x="1627" y="1398"/>
                  </a:lnTo>
                  <a:lnTo>
                    <a:pt x="1662" y="1384"/>
                  </a:lnTo>
                  <a:lnTo>
                    <a:pt x="1655" y="1367"/>
                  </a:lnTo>
                  <a:close/>
                  <a:moveTo>
                    <a:pt x="1726" y="1339"/>
                  </a:moveTo>
                  <a:lnTo>
                    <a:pt x="1691" y="1353"/>
                  </a:lnTo>
                  <a:lnTo>
                    <a:pt x="1698" y="1370"/>
                  </a:lnTo>
                  <a:lnTo>
                    <a:pt x="1731" y="1358"/>
                  </a:lnTo>
                  <a:lnTo>
                    <a:pt x="1726" y="1339"/>
                  </a:lnTo>
                  <a:close/>
                  <a:moveTo>
                    <a:pt x="1795" y="1310"/>
                  </a:moveTo>
                  <a:lnTo>
                    <a:pt x="1759" y="1325"/>
                  </a:lnTo>
                  <a:lnTo>
                    <a:pt x="1766" y="1344"/>
                  </a:lnTo>
                  <a:lnTo>
                    <a:pt x="1802" y="1329"/>
                  </a:lnTo>
                  <a:lnTo>
                    <a:pt x="1795" y="1310"/>
                  </a:lnTo>
                  <a:close/>
                  <a:moveTo>
                    <a:pt x="1866" y="1284"/>
                  </a:moveTo>
                  <a:lnTo>
                    <a:pt x="1830" y="1299"/>
                  </a:lnTo>
                  <a:lnTo>
                    <a:pt x="1837" y="1315"/>
                  </a:lnTo>
                  <a:lnTo>
                    <a:pt x="1873" y="1301"/>
                  </a:lnTo>
                  <a:lnTo>
                    <a:pt x="1866" y="1284"/>
                  </a:lnTo>
                  <a:close/>
                  <a:moveTo>
                    <a:pt x="1937" y="1256"/>
                  </a:moveTo>
                  <a:lnTo>
                    <a:pt x="1901" y="1270"/>
                  </a:lnTo>
                  <a:lnTo>
                    <a:pt x="1908" y="1287"/>
                  </a:lnTo>
                  <a:lnTo>
                    <a:pt x="1944" y="1273"/>
                  </a:lnTo>
                  <a:lnTo>
                    <a:pt x="1937" y="1256"/>
                  </a:lnTo>
                  <a:close/>
                  <a:moveTo>
                    <a:pt x="2008" y="1228"/>
                  </a:moveTo>
                  <a:lnTo>
                    <a:pt x="1972" y="1242"/>
                  </a:lnTo>
                  <a:lnTo>
                    <a:pt x="1979" y="1258"/>
                  </a:lnTo>
                  <a:lnTo>
                    <a:pt x="2015" y="1247"/>
                  </a:lnTo>
                  <a:lnTo>
                    <a:pt x="2008" y="1228"/>
                  </a:lnTo>
                  <a:close/>
                  <a:moveTo>
                    <a:pt x="2076" y="1199"/>
                  </a:moveTo>
                  <a:lnTo>
                    <a:pt x="2041" y="1214"/>
                  </a:lnTo>
                  <a:lnTo>
                    <a:pt x="2048" y="1232"/>
                  </a:lnTo>
                  <a:lnTo>
                    <a:pt x="2083" y="1218"/>
                  </a:lnTo>
                  <a:lnTo>
                    <a:pt x="2076" y="1199"/>
                  </a:lnTo>
                  <a:close/>
                  <a:moveTo>
                    <a:pt x="2147" y="1173"/>
                  </a:moveTo>
                  <a:lnTo>
                    <a:pt x="2112" y="1187"/>
                  </a:lnTo>
                  <a:lnTo>
                    <a:pt x="2119" y="1204"/>
                  </a:lnTo>
                  <a:lnTo>
                    <a:pt x="2154" y="1190"/>
                  </a:lnTo>
                  <a:lnTo>
                    <a:pt x="2147" y="1173"/>
                  </a:lnTo>
                  <a:close/>
                  <a:moveTo>
                    <a:pt x="2218" y="1145"/>
                  </a:moveTo>
                  <a:lnTo>
                    <a:pt x="2183" y="1159"/>
                  </a:lnTo>
                  <a:lnTo>
                    <a:pt x="2190" y="1176"/>
                  </a:lnTo>
                  <a:lnTo>
                    <a:pt x="2225" y="1161"/>
                  </a:lnTo>
                  <a:lnTo>
                    <a:pt x="2218" y="1145"/>
                  </a:lnTo>
                  <a:close/>
                  <a:moveTo>
                    <a:pt x="2289" y="1117"/>
                  </a:moveTo>
                  <a:lnTo>
                    <a:pt x="2254" y="1131"/>
                  </a:lnTo>
                  <a:lnTo>
                    <a:pt x="2261" y="1147"/>
                  </a:lnTo>
                  <a:lnTo>
                    <a:pt x="2296" y="1135"/>
                  </a:lnTo>
                  <a:lnTo>
                    <a:pt x="2289" y="1117"/>
                  </a:lnTo>
                  <a:close/>
                  <a:moveTo>
                    <a:pt x="2358" y="1088"/>
                  </a:moveTo>
                  <a:lnTo>
                    <a:pt x="2325" y="1102"/>
                  </a:lnTo>
                  <a:lnTo>
                    <a:pt x="2329" y="1121"/>
                  </a:lnTo>
                  <a:lnTo>
                    <a:pt x="2365" y="1107"/>
                  </a:lnTo>
                  <a:lnTo>
                    <a:pt x="2358" y="1088"/>
                  </a:lnTo>
                  <a:close/>
                  <a:moveTo>
                    <a:pt x="2429" y="1062"/>
                  </a:moveTo>
                  <a:lnTo>
                    <a:pt x="2393" y="1076"/>
                  </a:lnTo>
                  <a:lnTo>
                    <a:pt x="2400" y="1093"/>
                  </a:lnTo>
                  <a:lnTo>
                    <a:pt x="2436" y="1079"/>
                  </a:lnTo>
                  <a:lnTo>
                    <a:pt x="2429" y="1062"/>
                  </a:lnTo>
                  <a:close/>
                  <a:moveTo>
                    <a:pt x="2500" y="1034"/>
                  </a:moveTo>
                  <a:lnTo>
                    <a:pt x="2464" y="1048"/>
                  </a:lnTo>
                  <a:lnTo>
                    <a:pt x="2471" y="1064"/>
                  </a:lnTo>
                  <a:lnTo>
                    <a:pt x="2507" y="1050"/>
                  </a:lnTo>
                  <a:lnTo>
                    <a:pt x="2500" y="1034"/>
                  </a:lnTo>
                  <a:close/>
                  <a:moveTo>
                    <a:pt x="2570" y="1005"/>
                  </a:moveTo>
                  <a:lnTo>
                    <a:pt x="2535" y="1020"/>
                  </a:lnTo>
                  <a:lnTo>
                    <a:pt x="2542" y="1036"/>
                  </a:lnTo>
                  <a:lnTo>
                    <a:pt x="2578" y="1024"/>
                  </a:lnTo>
                  <a:lnTo>
                    <a:pt x="2570" y="1005"/>
                  </a:lnTo>
                  <a:close/>
                  <a:moveTo>
                    <a:pt x="2639" y="977"/>
                  </a:moveTo>
                  <a:lnTo>
                    <a:pt x="2606" y="991"/>
                  </a:lnTo>
                  <a:lnTo>
                    <a:pt x="2613" y="1010"/>
                  </a:lnTo>
                  <a:lnTo>
                    <a:pt x="2646" y="996"/>
                  </a:lnTo>
                  <a:lnTo>
                    <a:pt x="2639" y="977"/>
                  </a:lnTo>
                  <a:close/>
                  <a:moveTo>
                    <a:pt x="2710" y="951"/>
                  </a:moveTo>
                  <a:lnTo>
                    <a:pt x="2675" y="965"/>
                  </a:lnTo>
                  <a:lnTo>
                    <a:pt x="2682" y="982"/>
                  </a:lnTo>
                  <a:lnTo>
                    <a:pt x="2717" y="968"/>
                  </a:lnTo>
                  <a:lnTo>
                    <a:pt x="2710" y="951"/>
                  </a:lnTo>
                  <a:close/>
                  <a:moveTo>
                    <a:pt x="2781" y="923"/>
                  </a:moveTo>
                  <a:lnTo>
                    <a:pt x="2745" y="937"/>
                  </a:lnTo>
                  <a:lnTo>
                    <a:pt x="2753" y="953"/>
                  </a:lnTo>
                  <a:lnTo>
                    <a:pt x="2788" y="939"/>
                  </a:lnTo>
                  <a:lnTo>
                    <a:pt x="2781" y="923"/>
                  </a:lnTo>
                  <a:close/>
                  <a:moveTo>
                    <a:pt x="2850" y="911"/>
                  </a:moveTo>
                  <a:lnTo>
                    <a:pt x="2850" y="913"/>
                  </a:lnTo>
                  <a:lnTo>
                    <a:pt x="2854" y="904"/>
                  </a:lnTo>
                  <a:lnTo>
                    <a:pt x="2850" y="894"/>
                  </a:lnTo>
                  <a:lnTo>
                    <a:pt x="2816" y="908"/>
                  </a:lnTo>
                  <a:lnTo>
                    <a:pt x="2824" y="925"/>
                  </a:lnTo>
                  <a:lnTo>
                    <a:pt x="2878" y="904"/>
                  </a:lnTo>
                  <a:lnTo>
                    <a:pt x="2857" y="894"/>
                  </a:lnTo>
                  <a:lnTo>
                    <a:pt x="2850" y="911"/>
                  </a:lnTo>
                  <a:close/>
                  <a:moveTo>
                    <a:pt x="2781" y="878"/>
                  </a:moveTo>
                  <a:lnTo>
                    <a:pt x="2814" y="894"/>
                  </a:lnTo>
                  <a:lnTo>
                    <a:pt x="2824" y="878"/>
                  </a:lnTo>
                  <a:lnTo>
                    <a:pt x="2790" y="861"/>
                  </a:lnTo>
                  <a:lnTo>
                    <a:pt x="2781" y="878"/>
                  </a:lnTo>
                  <a:close/>
                  <a:moveTo>
                    <a:pt x="2712" y="845"/>
                  </a:moveTo>
                  <a:lnTo>
                    <a:pt x="2748" y="861"/>
                  </a:lnTo>
                  <a:lnTo>
                    <a:pt x="2755" y="845"/>
                  </a:lnTo>
                  <a:lnTo>
                    <a:pt x="2722" y="828"/>
                  </a:lnTo>
                  <a:lnTo>
                    <a:pt x="2712" y="845"/>
                  </a:lnTo>
                  <a:close/>
                  <a:moveTo>
                    <a:pt x="2644" y="811"/>
                  </a:moveTo>
                  <a:lnTo>
                    <a:pt x="2679" y="828"/>
                  </a:lnTo>
                  <a:lnTo>
                    <a:pt x="2686" y="811"/>
                  </a:lnTo>
                  <a:lnTo>
                    <a:pt x="2653" y="795"/>
                  </a:lnTo>
                  <a:lnTo>
                    <a:pt x="2644" y="811"/>
                  </a:lnTo>
                  <a:close/>
                  <a:moveTo>
                    <a:pt x="2578" y="778"/>
                  </a:moveTo>
                  <a:lnTo>
                    <a:pt x="2611" y="795"/>
                  </a:lnTo>
                  <a:lnTo>
                    <a:pt x="2620" y="778"/>
                  </a:lnTo>
                  <a:lnTo>
                    <a:pt x="2585" y="762"/>
                  </a:lnTo>
                  <a:lnTo>
                    <a:pt x="2578" y="778"/>
                  </a:lnTo>
                  <a:close/>
                  <a:moveTo>
                    <a:pt x="2509" y="745"/>
                  </a:moveTo>
                  <a:lnTo>
                    <a:pt x="2542" y="762"/>
                  </a:lnTo>
                  <a:lnTo>
                    <a:pt x="2552" y="745"/>
                  </a:lnTo>
                  <a:lnTo>
                    <a:pt x="2516" y="729"/>
                  </a:lnTo>
                  <a:lnTo>
                    <a:pt x="2509" y="745"/>
                  </a:lnTo>
                  <a:close/>
                  <a:moveTo>
                    <a:pt x="2440" y="712"/>
                  </a:moveTo>
                  <a:lnTo>
                    <a:pt x="2476" y="729"/>
                  </a:lnTo>
                  <a:lnTo>
                    <a:pt x="2483" y="712"/>
                  </a:lnTo>
                  <a:lnTo>
                    <a:pt x="2450" y="696"/>
                  </a:lnTo>
                  <a:lnTo>
                    <a:pt x="2440" y="712"/>
                  </a:lnTo>
                  <a:close/>
                  <a:moveTo>
                    <a:pt x="2372" y="679"/>
                  </a:moveTo>
                  <a:lnTo>
                    <a:pt x="2407" y="696"/>
                  </a:lnTo>
                  <a:lnTo>
                    <a:pt x="2414" y="679"/>
                  </a:lnTo>
                  <a:lnTo>
                    <a:pt x="2381" y="662"/>
                  </a:lnTo>
                  <a:lnTo>
                    <a:pt x="2372" y="679"/>
                  </a:lnTo>
                  <a:close/>
                  <a:moveTo>
                    <a:pt x="2306" y="646"/>
                  </a:moveTo>
                  <a:lnTo>
                    <a:pt x="2339" y="662"/>
                  </a:lnTo>
                  <a:lnTo>
                    <a:pt x="2346" y="646"/>
                  </a:lnTo>
                  <a:lnTo>
                    <a:pt x="2313" y="629"/>
                  </a:lnTo>
                  <a:lnTo>
                    <a:pt x="2306" y="646"/>
                  </a:lnTo>
                  <a:close/>
                  <a:moveTo>
                    <a:pt x="2237" y="613"/>
                  </a:moveTo>
                  <a:lnTo>
                    <a:pt x="2270" y="629"/>
                  </a:lnTo>
                  <a:lnTo>
                    <a:pt x="2280" y="613"/>
                  </a:lnTo>
                  <a:lnTo>
                    <a:pt x="2244" y="596"/>
                  </a:lnTo>
                  <a:lnTo>
                    <a:pt x="2237" y="613"/>
                  </a:lnTo>
                  <a:close/>
                  <a:moveTo>
                    <a:pt x="2168" y="580"/>
                  </a:moveTo>
                  <a:lnTo>
                    <a:pt x="2202" y="596"/>
                  </a:lnTo>
                  <a:lnTo>
                    <a:pt x="2211" y="580"/>
                  </a:lnTo>
                  <a:lnTo>
                    <a:pt x="2178" y="563"/>
                  </a:lnTo>
                  <a:lnTo>
                    <a:pt x="2168" y="580"/>
                  </a:lnTo>
                  <a:close/>
                  <a:moveTo>
                    <a:pt x="2100" y="547"/>
                  </a:moveTo>
                  <a:lnTo>
                    <a:pt x="2135" y="563"/>
                  </a:lnTo>
                  <a:lnTo>
                    <a:pt x="2142" y="547"/>
                  </a:lnTo>
                  <a:lnTo>
                    <a:pt x="2109" y="530"/>
                  </a:lnTo>
                  <a:lnTo>
                    <a:pt x="2100" y="547"/>
                  </a:lnTo>
                  <a:close/>
                  <a:moveTo>
                    <a:pt x="2034" y="513"/>
                  </a:moveTo>
                  <a:lnTo>
                    <a:pt x="2067" y="530"/>
                  </a:lnTo>
                  <a:lnTo>
                    <a:pt x="2074" y="513"/>
                  </a:lnTo>
                  <a:lnTo>
                    <a:pt x="2041" y="497"/>
                  </a:lnTo>
                  <a:lnTo>
                    <a:pt x="2034" y="513"/>
                  </a:lnTo>
                  <a:close/>
                  <a:moveTo>
                    <a:pt x="1965" y="480"/>
                  </a:moveTo>
                  <a:lnTo>
                    <a:pt x="1998" y="497"/>
                  </a:lnTo>
                  <a:lnTo>
                    <a:pt x="2008" y="480"/>
                  </a:lnTo>
                  <a:lnTo>
                    <a:pt x="1972" y="464"/>
                  </a:lnTo>
                  <a:lnTo>
                    <a:pt x="1965" y="480"/>
                  </a:lnTo>
                  <a:close/>
                  <a:moveTo>
                    <a:pt x="1897" y="447"/>
                  </a:moveTo>
                  <a:lnTo>
                    <a:pt x="1930" y="464"/>
                  </a:lnTo>
                  <a:lnTo>
                    <a:pt x="1939" y="447"/>
                  </a:lnTo>
                  <a:lnTo>
                    <a:pt x="1904" y="431"/>
                  </a:lnTo>
                  <a:lnTo>
                    <a:pt x="1897" y="447"/>
                  </a:lnTo>
                  <a:close/>
                  <a:moveTo>
                    <a:pt x="1828" y="414"/>
                  </a:moveTo>
                  <a:lnTo>
                    <a:pt x="1863" y="431"/>
                  </a:lnTo>
                  <a:lnTo>
                    <a:pt x="1871" y="414"/>
                  </a:lnTo>
                  <a:lnTo>
                    <a:pt x="1837" y="398"/>
                  </a:lnTo>
                  <a:lnTo>
                    <a:pt x="1828" y="414"/>
                  </a:lnTo>
                  <a:close/>
                  <a:moveTo>
                    <a:pt x="1759" y="381"/>
                  </a:moveTo>
                  <a:lnTo>
                    <a:pt x="1795" y="398"/>
                  </a:lnTo>
                  <a:lnTo>
                    <a:pt x="1802" y="381"/>
                  </a:lnTo>
                  <a:lnTo>
                    <a:pt x="1769" y="364"/>
                  </a:lnTo>
                  <a:lnTo>
                    <a:pt x="1759" y="381"/>
                  </a:lnTo>
                  <a:close/>
                  <a:moveTo>
                    <a:pt x="1693" y="348"/>
                  </a:moveTo>
                  <a:lnTo>
                    <a:pt x="1726" y="364"/>
                  </a:lnTo>
                  <a:lnTo>
                    <a:pt x="1736" y="348"/>
                  </a:lnTo>
                  <a:lnTo>
                    <a:pt x="1700" y="331"/>
                  </a:lnTo>
                  <a:lnTo>
                    <a:pt x="1693" y="348"/>
                  </a:lnTo>
                  <a:close/>
                  <a:moveTo>
                    <a:pt x="1625" y="315"/>
                  </a:moveTo>
                  <a:lnTo>
                    <a:pt x="1658" y="331"/>
                  </a:lnTo>
                  <a:lnTo>
                    <a:pt x="1667" y="315"/>
                  </a:lnTo>
                  <a:lnTo>
                    <a:pt x="1632" y="298"/>
                  </a:lnTo>
                  <a:lnTo>
                    <a:pt x="1625" y="315"/>
                  </a:lnTo>
                  <a:close/>
                  <a:moveTo>
                    <a:pt x="1556" y="282"/>
                  </a:moveTo>
                  <a:lnTo>
                    <a:pt x="1589" y="298"/>
                  </a:lnTo>
                  <a:lnTo>
                    <a:pt x="1599" y="282"/>
                  </a:lnTo>
                  <a:lnTo>
                    <a:pt x="1565" y="265"/>
                  </a:lnTo>
                  <a:lnTo>
                    <a:pt x="1556" y="282"/>
                  </a:lnTo>
                  <a:close/>
                  <a:moveTo>
                    <a:pt x="1487" y="249"/>
                  </a:moveTo>
                  <a:lnTo>
                    <a:pt x="1523" y="265"/>
                  </a:lnTo>
                  <a:lnTo>
                    <a:pt x="1530" y="249"/>
                  </a:lnTo>
                  <a:lnTo>
                    <a:pt x="1497" y="232"/>
                  </a:lnTo>
                  <a:lnTo>
                    <a:pt x="1487" y="249"/>
                  </a:lnTo>
                  <a:close/>
                  <a:moveTo>
                    <a:pt x="1421" y="215"/>
                  </a:moveTo>
                  <a:lnTo>
                    <a:pt x="1454" y="232"/>
                  </a:lnTo>
                  <a:lnTo>
                    <a:pt x="1461" y="215"/>
                  </a:lnTo>
                  <a:lnTo>
                    <a:pt x="1428" y="199"/>
                  </a:lnTo>
                  <a:lnTo>
                    <a:pt x="1421" y="215"/>
                  </a:lnTo>
                  <a:close/>
                  <a:moveTo>
                    <a:pt x="1353" y="182"/>
                  </a:moveTo>
                  <a:lnTo>
                    <a:pt x="1386" y="199"/>
                  </a:lnTo>
                  <a:lnTo>
                    <a:pt x="1395" y="182"/>
                  </a:lnTo>
                  <a:lnTo>
                    <a:pt x="1360" y="166"/>
                  </a:lnTo>
                  <a:lnTo>
                    <a:pt x="1353" y="182"/>
                  </a:lnTo>
                  <a:close/>
                  <a:moveTo>
                    <a:pt x="1284" y="149"/>
                  </a:moveTo>
                  <a:lnTo>
                    <a:pt x="1317" y="166"/>
                  </a:lnTo>
                  <a:lnTo>
                    <a:pt x="1327" y="149"/>
                  </a:lnTo>
                  <a:lnTo>
                    <a:pt x="1291" y="133"/>
                  </a:lnTo>
                  <a:lnTo>
                    <a:pt x="1284" y="149"/>
                  </a:lnTo>
                  <a:close/>
                  <a:moveTo>
                    <a:pt x="1215" y="116"/>
                  </a:moveTo>
                  <a:lnTo>
                    <a:pt x="1251" y="133"/>
                  </a:lnTo>
                  <a:lnTo>
                    <a:pt x="1258" y="116"/>
                  </a:lnTo>
                  <a:lnTo>
                    <a:pt x="1225" y="100"/>
                  </a:lnTo>
                  <a:lnTo>
                    <a:pt x="1215" y="116"/>
                  </a:lnTo>
                  <a:close/>
                  <a:moveTo>
                    <a:pt x="1147" y="83"/>
                  </a:moveTo>
                  <a:lnTo>
                    <a:pt x="1182" y="100"/>
                  </a:lnTo>
                  <a:lnTo>
                    <a:pt x="1189" y="83"/>
                  </a:lnTo>
                  <a:lnTo>
                    <a:pt x="1156" y="66"/>
                  </a:lnTo>
                  <a:lnTo>
                    <a:pt x="1147" y="83"/>
                  </a:lnTo>
                  <a:close/>
                  <a:moveTo>
                    <a:pt x="1081" y="50"/>
                  </a:moveTo>
                  <a:lnTo>
                    <a:pt x="1114" y="66"/>
                  </a:lnTo>
                  <a:lnTo>
                    <a:pt x="1123" y="50"/>
                  </a:lnTo>
                  <a:lnTo>
                    <a:pt x="1088" y="33"/>
                  </a:lnTo>
                  <a:lnTo>
                    <a:pt x="1081" y="50"/>
                  </a:lnTo>
                  <a:close/>
                  <a:moveTo>
                    <a:pt x="1012" y="17"/>
                  </a:moveTo>
                  <a:lnTo>
                    <a:pt x="1045" y="33"/>
                  </a:lnTo>
                  <a:lnTo>
                    <a:pt x="1055" y="17"/>
                  </a:lnTo>
                  <a:lnTo>
                    <a:pt x="1019" y="0"/>
                  </a:lnTo>
                  <a:lnTo>
                    <a:pt x="1012" y="17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xtLst/>
          </p:spPr>
          <p:txBody>
            <a:bodyPr vert="horz" wrap="square" lIns="128533" tIns="64268" rIns="128533" bIns="64268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33" dirty="0">
                <a:latin typeface="Noto Sans S Chinese Light" panose="020B0300000000000000" pitchFamily="34" charset="-122"/>
                <a:ea typeface="Noto Sans S Chinese Light" panose="020B03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8" name="Freeform 7"/>
            <p:cNvSpPr>
              <a:spLocks noEditPoints="1"/>
            </p:cNvSpPr>
            <p:nvPr/>
          </p:nvSpPr>
          <p:spPr bwMode="auto">
            <a:xfrm>
              <a:off x="6076004" y="2122700"/>
              <a:ext cx="1693708" cy="1303421"/>
            </a:xfrm>
            <a:custGeom>
              <a:avLst/>
              <a:gdLst>
                <a:gd name="T0" fmla="*/ 90 w 2287"/>
                <a:gd name="T1" fmla="*/ 40 h 1760"/>
                <a:gd name="T2" fmla="*/ 85 w 2287"/>
                <a:gd name="T3" fmla="*/ 116 h 1760"/>
                <a:gd name="T4" fmla="*/ 83 w 2287"/>
                <a:gd name="T5" fmla="*/ 192 h 1760"/>
                <a:gd name="T6" fmla="*/ 80 w 2287"/>
                <a:gd name="T7" fmla="*/ 267 h 1760"/>
                <a:gd name="T8" fmla="*/ 75 w 2287"/>
                <a:gd name="T9" fmla="*/ 343 h 1760"/>
                <a:gd name="T10" fmla="*/ 73 w 2287"/>
                <a:gd name="T11" fmla="*/ 419 h 1760"/>
                <a:gd name="T12" fmla="*/ 71 w 2287"/>
                <a:gd name="T13" fmla="*/ 495 h 1760"/>
                <a:gd name="T14" fmla="*/ 66 w 2287"/>
                <a:gd name="T15" fmla="*/ 568 h 1760"/>
                <a:gd name="T16" fmla="*/ 64 w 2287"/>
                <a:gd name="T17" fmla="*/ 644 h 1760"/>
                <a:gd name="T18" fmla="*/ 61 w 2287"/>
                <a:gd name="T19" fmla="*/ 719 h 1760"/>
                <a:gd name="T20" fmla="*/ 57 w 2287"/>
                <a:gd name="T21" fmla="*/ 795 h 1760"/>
                <a:gd name="T22" fmla="*/ 54 w 2287"/>
                <a:gd name="T23" fmla="*/ 871 h 1760"/>
                <a:gd name="T24" fmla="*/ 52 w 2287"/>
                <a:gd name="T25" fmla="*/ 946 h 1760"/>
                <a:gd name="T26" fmla="*/ 47 w 2287"/>
                <a:gd name="T27" fmla="*/ 1022 h 1760"/>
                <a:gd name="T28" fmla="*/ 45 w 2287"/>
                <a:gd name="T29" fmla="*/ 1098 h 1760"/>
                <a:gd name="T30" fmla="*/ 42 w 2287"/>
                <a:gd name="T31" fmla="*/ 1173 h 1760"/>
                <a:gd name="T32" fmla="*/ 40 w 2287"/>
                <a:gd name="T33" fmla="*/ 1249 h 1760"/>
                <a:gd name="T34" fmla="*/ 35 w 2287"/>
                <a:gd name="T35" fmla="*/ 1325 h 1760"/>
                <a:gd name="T36" fmla="*/ 33 w 2287"/>
                <a:gd name="T37" fmla="*/ 1400 h 1760"/>
                <a:gd name="T38" fmla="*/ 31 w 2287"/>
                <a:gd name="T39" fmla="*/ 1476 h 1760"/>
                <a:gd name="T40" fmla="*/ 26 w 2287"/>
                <a:gd name="T41" fmla="*/ 1552 h 1760"/>
                <a:gd name="T42" fmla="*/ 23 w 2287"/>
                <a:gd name="T43" fmla="*/ 1627 h 1760"/>
                <a:gd name="T44" fmla="*/ 21 w 2287"/>
                <a:gd name="T45" fmla="*/ 1703 h 1760"/>
                <a:gd name="T46" fmla="*/ 19 w 2287"/>
                <a:gd name="T47" fmla="*/ 1741 h 1760"/>
                <a:gd name="T48" fmla="*/ 35 w 2287"/>
                <a:gd name="T49" fmla="*/ 1724 h 1760"/>
                <a:gd name="T50" fmla="*/ 106 w 2287"/>
                <a:gd name="T51" fmla="*/ 1696 h 1760"/>
                <a:gd name="T52" fmla="*/ 177 w 2287"/>
                <a:gd name="T53" fmla="*/ 1668 h 1760"/>
                <a:gd name="T54" fmla="*/ 246 w 2287"/>
                <a:gd name="T55" fmla="*/ 1639 h 1760"/>
                <a:gd name="T56" fmla="*/ 317 w 2287"/>
                <a:gd name="T57" fmla="*/ 1611 h 1760"/>
                <a:gd name="T58" fmla="*/ 385 w 2287"/>
                <a:gd name="T59" fmla="*/ 1582 h 1760"/>
                <a:gd name="T60" fmla="*/ 456 w 2287"/>
                <a:gd name="T61" fmla="*/ 1554 h 1760"/>
                <a:gd name="T62" fmla="*/ 527 w 2287"/>
                <a:gd name="T63" fmla="*/ 1523 h 1760"/>
                <a:gd name="T64" fmla="*/ 596 w 2287"/>
                <a:gd name="T65" fmla="*/ 1495 h 1760"/>
                <a:gd name="T66" fmla="*/ 667 w 2287"/>
                <a:gd name="T67" fmla="*/ 1467 h 1760"/>
                <a:gd name="T68" fmla="*/ 738 w 2287"/>
                <a:gd name="T69" fmla="*/ 1438 h 1760"/>
                <a:gd name="T70" fmla="*/ 806 w 2287"/>
                <a:gd name="T71" fmla="*/ 1410 h 1760"/>
                <a:gd name="T72" fmla="*/ 877 w 2287"/>
                <a:gd name="T73" fmla="*/ 1381 h 1760"/>
                <a:gd name="T74" fmla="*/ 946 w 2287"/>
                <a:gd name="T75" fmla="*/ 1353 h 1760"/>
                <a:gd name="T76" fmla="*/ 1017 w 2287"/>
                <a:gd name="T77" fmla="*/ 1325 h 1760"/>
                <a:gd name="T78" fmla="*/ 1088 w 2287"/>
                <a:gd name="T79" fmla="*/ 1296 h 1760"/>
                <a:gd name="T80" fmla="*/ 1156 w 2287"/>
                <a:gd name="T81" fmla="*/ 1268 h 1760"/>
                <a:gd name="T82" fmla="*/ 1227 w 2287"/>
                <a:gd name="T83" fmla="*/ 1240 h 1760"/>
                <a:gd name="T84" fmla="*/ 1298 w 2287"/>
                <a:gd name="T85" fmla="*/ 1211 h 1760"/>
                <a:gd name="T86" fmla="*/ 1367 w 2287"/>
                <a:gd name="T87" fmla="*/ 1180 h 1760"/>
                <a:gd name="T88" fmla="*/ 1438 w 2287"/>
                <a:gd name="T89" fmla="*/ 1152 h 1760"/>
                <a:gd name="T90" fmla="*/ 1509 w 2287"/>
                <a:gd name="T91" fmla="*/ 1124 h 1760"/>
                <a:gd name="T92" fmla="*/ 1577 w 2287"/>
                <a:gd name="T93" fmla="*/ 1095 h 1760"/>
                <a:gd name="T94" fmla="*/ 1648 w 2287"/>
                <a:gd name="T95" fmla="*/ 1067 h 1760"/>
                <a:gd name="T96" fmla="*/ 1717 w 2287"/>
                <a:gd name="T97" fmla="*/ 1038 h 1760"/>
                <a:gd name="T98" fmla="*/ 1788 w 2287"/>
                <a:gd name="T99" fmla="*/ 1010 h 1760"/>
                <a:gd name="T100" fmla="*/ 1859 w 2287"/>
                <a:gd name="T101" fmla="*/ 982 h 1760"/>
                <a:gd name="T102" fmla="*/ 1927 w 2287"/>
                <a:gd name="T103" fmla="*/ 953 h 1760"/>
                <a:gd name="T104" fmla="*/ 1998 w 2287"/>
                <a:gd name="T105" fmla="*/ 925 h 1760"/>
                <a:gd name="T106" fmla="*/ 2069 w 2287"/>
                <a:gd name="T107" fmla="*/ 897 h 1760"/>
                <a:gd name="T108" fmla="*/ 2138 w 2287"/>
                <a:gd name="T109" fmla="*/ 868 h 1760"/>
                <a:gd name="T110" fmla="*/ 2209 w 2287"/>
                <a:gd name="T111" fmla="*/ 840 h 1760"/>
                <a:gd name="T112" fmla="*/ 2277 w 2287"/>
                <a:gd name="T113" fmla="*/ 809 h 17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287" h="1760">
                  <a:moveTo>
                    <a:pt x="90" y="40"/>
                  </a:moveTo>
                  <a:lnTo>
                    <a:pt x="90" y="3"/>
                  </a:lnTo>
                  <a:lnTo>
                    <a:pt x="71" y="0"/>
                  </a:lnTo>
                  <a:lnTo>
                    <a:pt x="71" y="38"/>
                  </a:lnTo>
                  <a:lnTo>
                    <a:pt x="90" y="40"/>
                  </a:lnTo>
                  <a:close/>
                  <a:moveTo>
                    <a:pt x="85" y="116"/>
                  </a:moveTo>
                  <a:lnTo>
                    <a:pt x="87" y="78"/>
                  </a:lnTo>
                  <a:lnTo>
                    <a:pt x="68" y="76"/>
                  </a:lnTo>
                  <a:lnTo>
                    <a:pt x="66" y="114"/>
                  </a:lnTo>
                  <a:lnTo>
                    <a:pt x="85" y="116"/>
                  </a:lnTo>
                  <a:close/>
                  <a:moveTo>
                    <a:pt x="83" y="192"/>
                  </a:moveTo>
                  <a:lnTo>
                    <a:pt x="85" y="154"/>
                  </a:lnTo>
                  <a:lnTo>
                    <a:pt x="66" y="152"/>
                  </a:lnTo>
                  <a:lnTo>
                    <a:pt x="64" y="189"/>
                  </a:lnTo>
                  <a:lnTo>
                    <a:pt x="83" y="192"/>
                  </a:lnTo>
                  <a:close/>
                  <a:moveTo>
                    <a:pt x="80" y="267"/>
                  </a:moveTo>
                  <a:lnTo>
                    <a:pt x="80" y="230"/>
                  </a:lnTo>
                  <a:lnTo>
                    <a:pt x="61" y="227"/>
                  </a:lnTo>
                  <a:lnTo>
                    <a:pt x="61" y="265"/>
                  </a:lnTo>
                  <a:lnTo>
                    <a:pt x="80" y="267"/>
                  </a:lnTo>
                  <a:close/>
                  <a:moveTo>
                    <a:pt x="75" y="343"/>
                  </a:moveTo>
                  <a:lnTo>
                    <a:pt x="78" y="305"/>
                  </a:lnTo>
                  <a:lnTo>
                    <a:pt x="59" y="303"/>
                  </a:lnTo>
                  <a:lnTo>
                    <a:pt x="57" y="341"/>
                  </a:lnTo>
                  <a:lnTo>
                    <a:pt x="75" y="343"/>
                  </a:lnTo>
                  <a:close/>
                  <a:moveTo>
                    <a:pt x="73" y="419"/>
                  </a:moveTo>
                  <a:lnTo>
                    <a:pt x="75" y="381"/>
                  </a:lnTo>
                  <a:lnTo>
                    <a:pt x="57" y="379"/>
                  </a:lnTo>
                  <a:lnTo>
                    <a:pt x="54" y="416"/>
                  </a:lnTo>
                  <a:lnTo>
                    <a:pt x="73" y="419"/>
                  </a:lnTo>
                  <a:close/>
                  <a:moveTo>
                    <a:pt x="71" y="495"/>
                  </a:moveTo>
                  <a:lnTo>
                    <a:pt x="71" y="457"/>
                  </a:lnTo>
                  <a:lnTo>
                    <a:pt x="52" y="454"/>
                  </a:lnTo>
                  <a:lnTo>
                    <a:pt x="52" y="492"/>
                  </a:lnTo>
                  <a:lnTo>
                    <a:pt x="71" y="495"/>
                  </a:lnTo>
                  <a:close/>
                  <a:moveTo>
                    <a:pt x="66" y="568"/>
                  </a:moveTo>
                  <a:lnTo>
                    <a:pt x="68" y="532"/>
                  </a:lnTo>
                  <a:lnTo>
                    <a:pt x="49" y="530"/>
                  </a:lnTo>
                  <a:lnTo>
                    <a:pt x="47" y="568"/>
                  </a:lnTo>
                  <a:lnTo>
                    <a:pt x="66" y="568"/>
                  </a:lnTo>
                  <a:close/>
                  <a:moveTo>
                    <a:pt x="64" y="644"/>
                  </a:moveTo>
                  <a:lnTo>
                    <a:pt x="66" y="606"/>
                  </a:lnTo>
                  <a:lnTo>
                    <a:pt x="47" y="606"/>
                  </a:lnTo>
                  <a:lnTo>
                    <a:pt x="45" y="644"/>
                  </a:lnTo>
                  <a:lnTo>
                    <a:pt x="64" y="644"/>
                  </a:lnTo>
                  <a:close/>
                  <a:moveTo>
                    <a:pt x="61" y="719"/>
                  </a:moveTo>
                  <a:lnTo>
                    <a:pt x="61" y="681"/>
                  </a:lnTo>
                  <a:lnTo>
                    <a:pt x="42" y="681"/>
                  </a:lnTo>
                  <a:lnTo>
                    <a:pt x="42" y="719"/>
                  </a:lnTo>
                  <a:lnTo>
                    <a:pt x="61" y="719"/>
                  </a:lnTo>
                  <a:close/>
                  <a:moveTo>
                    <a:pt x="57" y="795"/>
                  </a:moveTo>
                  <a:lnTo>
                    <a:pt x="59" y="757"/>
                  </a:lnTo>
                  <a:lnTo>
                    <a:pt x="40" y="757"/>
                  </a:lnTo>
                  <a:lnTo>
                    <a:pt x="38" y="795"/>
                  </a:lnTo>
                  <a:lnTo>
                    <a:pt x="57" y="795"/>
                  </a:lnTo>
                  <a:close/>
                  <a:moveTo>
                    <a:pt x="54" y="871"/>
                  </a:moveTo>
                  <a:lnTo>
                    <a:pt x="57" y="833"/>
                  </a:lnTo>
                  <a:lnTo>
                    <a:pt x="38" y="833"/>
                  </a:lnTo>
                  <a:lnTo>
                    <a:pt x="35" y="871"/>
                  </a:lnTo>
                  <a:lnTo>
                    <a:pt x="54" y="871"/>
                  </a:lnTo>
                  <a:close/>
                  <a:moveTo>
                    <a:pt x="52" y="946"/>
                  </a:moveTo>
                  <a:lnTo>
                    <a:pt x="52" y="908"/>
                  </a:lnTo>
                  <a:lnTo>
                    <a:pt x="33" y="908"/>
                  </a:lnTo>
                  <a:lnTo>
                    <a:pt x="33" y="946"/>
                  </a:lnTo>
                  <a:lnTo>
                    <a:pt x="52" y="946"/>
                  </a:lnTo>
                  <a:close/>
                  <a:moveTo>
                    <a:pt x="47" y="1022"/>
                  </a:moveTo>
                  <a:lnTo>
                    <a:pt x="49" y="984"/>
                  </a:lnTo>
                  <a:lnTo>
                    <a:pt x="31" y="984"/>
                  </a:lnTo>
                  <a:lnTo>
                    <a:pt x="28" y="1022"/>
                  </a:lnTo>
                  <a:lnTo>
                    <a:pt x="47" y="1022"/>
                  </a:lnTo>
                  <a:close/>
                  <a:moveTo>
                    <a:pt x="45" y="1098"/>
                  </a:moveTo>
                  <a:lnTo>
                    <a:pt x="47" y="1060"/>
                  </a:lnTo>
                  <a:lnTo>
                    <a:pt x="28" y="1060"/>
                  </a:lnTo>
                  <a:lnTo>
                    <a:pt x="26" y="1098"/>
                  </a:lnTo>
                  <a:lnTo>
                    <a:pt x="45" y="1098"/>
                  </a:lnTo>
                  <a:close/>
                  <a:moveTo>
                    <a:pt x="42" y="1173"/>
                  </a:moveTo>
                  <a:lnTo>
                    <a:pt x="42" y="1135"/>
                  </a:lnTo>
                  <a:lnTo>
                    <a:pt x="23" y="1135"/>
                  </a:lnTo>
                  <a:lnTo>
                    <a:pt x="23" y="1173"/>
                  </a:lnTo>
                  <a:lnTo>
                    <a:pt x="42" y="1173"/>
                  </a:lnTo>
                  <a:close/>
                  <a:moveTo>
                    <a:pt x="40" y="1249"/>
                  </a:moveTo>
                  <a:lnTo>
                    <a:pt x="40" y="1211"/>
                  </a:lnTo>
                  <a:lnTo>
                    <a:pt x="21" y="1211"/>
                  </a:lnTo>
                  <a:lnTo>
                    <a:pt x="21" y="1249"/>
                  </a:lnTo>
                  <a:lnTo>
                    <a:pt x="40" y="1249"/>
                  </a:lnTo>
                  <a:close/>
                  <a:moveTo>
                    <a:pt x="35" y="1325"/>
                  </a:moveTo>
                  <a:lnTo>
                    <a:pt x="38" y="1287"/>
                  </a:lnTo>
                  <a:lnTo>
                    <a:pt x="19" y="1287"/>
                  </a:lnTo>
                  <a:lnTo>
                    <a:pt x="16" y="1325"/>
                  </a:lnTo>
                  <a:lnTo>
                    <a:pt x="35" y="1325"/>
                  </a:lnTo>
                  <a:close/>
                  <a:moveTo>
                    <a:pt x="33" y="1400"/>
                  </a:moveTo>
                  <a:lnTo>
                    <a:pt x="35" y="1363"/>
                  </a:lnTo>
                  <a:lnTo>
                    <a:pt x="16" y="1363"/>
                  </a:lnTo>
                  <a:lnTo>
                    <a:pt x="14" y="1400"/>
                  </a:lnTo>
                  <a:lnTo>
                    <a:pt x="33" y="1400"/>
                  </a:lnTo>
                  <a:close/>
                  <a:moveTo>
                    <a:pt x="31" y="1476"/>
                  </a:moveTo>
                  <a:lnTo>
                    <a:pt x="31" y="1438"/>
                  </a:lnTo>
                  <a:lnTo>
                    <a:pt x="12" y="1438"/>
                  </a:lnTo>
                  <a:lnTo>
                    <a:pt x="12" y="1476"/>
                  </a:lnTo>
                  <a:lnTo>
                    <a:pt x="31" y="1476"/>
                  </a:lnTo>
                  <a:close/>
                  <a:moveTo>
                    <a:pt x="26" y="1552"/>
                  </a:moveTo>
                  <a:lnTo>
                    <a:pt x="28" y="1514"/>
                  </a:lnTo>
                  <a:lnTo>
                    <a:pt x="9" y="1514"/>
                  </a:lnTo>
                  <a:lnTo>
                    <a:pt x="7" y="1552"/>
                  </a:lnTo>
                  <a:lnTo>
                    <a:pt x="26" y="1552"/>
                  </a:lnTo>
                  <a:close/>
                  <a:moveTo>
                    <a:pt x="23" y="1627"/>
                  </a:moveTo>
                  <a:lnTo>
                    <a:pt x="26" y="1590"/>
                  </a:lnTo>
                  <a:lnTo>
                    <a:pt x="7" y="1590"/>
                  </a:lnTo>
                  <a:lnTo>
                    <a:pt x="5" y="1627"/>
                  </a:lnTo>
                  <a:lnTo>
                    <a:pt x="23" y="1627"/>
                  </a:lnTo>
                  <a:close/>
                  <a:moveTo>
                    <a:pt x="21" y="1703"/>
                  </a:moveTo>
                  <a:lnTo>
                    <a:pt x="21" y="1665"/>
                  </a:lnTo>
                  <a:lnTo>
                    <a:pt x="2" y="1665"/>
                  </a:lnTo>
                  <a:lnTo>
                    <a:pt x="2" y="1703"/>
                  </a:lnTo>
                  <a:lnTo>
                    <a:pt x="21" y="1703"/>
                  </a:lnTo>
                  <a:close/>
                  <a:moveTo>
                    <a:pt x="35" y="1724"/>
                  </a:moveTo>
                  <a:lnTo>
                    <a:pt x="5" y="1736"/>
                  </a:lnTo>
                  <a:lnTo>
                    <a:pt x="9" y="1746"/>
                  </a:lnTo>
                  <a:lnTo>
                    <a:pt x="19" y="1746"/>
                  </a:lnTo>
                  <a:lnTo>
                    <a:pt x="19" y="1741"/>
                  </a:lnTo>
                  <a:lnTo>
                    <a:pt x="0" y="1741"/>
                  </a:lnTo>
                  <a:lnTo>
                    <a:pt x="0" y="1746"/>
                  </a:lnTo>
                  <a:lnTo>
                    <a:pt x="0" y="1760"/>
                  </a:lnTo>
                  <a:lnTo>
                    <a:pt x="42" y="1741"/>
                  </a:lnTo>
                  <a:lnTo>
                    <a:pt x="35" y="1724"/>
                  </a:lnTo>
                  <a:close/>
                  <a:moveTo>
                    <a:pt x="106" y="1696"/>
                  </a:moveTo>
                  <a:lnTo>
                    <a:pt x="71" y="1710"/>
                  </a:lnTo>
                  <a:lnTo>
                    <a:pt x="78" y="1727"/>
                  </a:lnTo>
                  <a:lnTo>
                    <a:pt x="113" y="1713"/>
                  </a:lnTo>
                  <a:lnTo>
                    <a:pt x="106" y="1696"/>
                  </a:lnTo>
                  <a:close/>
                  <a:moveTo>
                    <a:pt x="177" y="1668"/>
                  </a:moveTo>
                  <a:lnTo>
                    <a:pt x="142" y="1682"/>
                  </a:lnTo>
                  <a:lnTo>
                    <a:pt x="149" y="1698"/>
                  </a:lnTo>
                  <a:lnTo>
                    <a:pt x="184" y="1684"/>
                  </a:lnTo>
                  <a:lnTo>
                    <a:pt x="177" y="1668"/>
                  </a:lnTo>
                  <a:close/>
                  <a:moveTo>
                    <a:pt x="246" y="1639"/>
                  </a:moveTo>
                  <a:lnTo>
                    <a:pt x="210" y="1653"/>
                  </a:lnTo>
                  <a:lnTo>
                    <a:pt x="217" y="1670"/>
                  </a:lnTo>
                  <a:lnTo>
                    <a:pt x="253" y="1656"/>
                  </a:lnTo>
                  <a:lnTo>
                    <a:pt x="246" y="1639"/>
                  </a:lnTo>
                  <a:close/>
                  <a:moveTo>
                    <a:pt x="317" y="1611"/>
                  </a:moveTo>
                  <a:lnTo>
                    <a:pt x="281" y="1625"/>
                  </a:lnTo>
                  <a:lnTo>
                    <a:pt x="288" y="1642"/>
                  </a:lnTo>
                  <a:lnTo>
                    <a:pt x="324" y="1627"/>
                  </a:lnTo>
                  <a:lnTo>
                    <a:pt x="317" y="1611"/>
                  </a:lnTo>
                  <a:close/>
                  <a:moveTo>
                    <a:pt x="385" y="1582"/>
                  </a:moveTo>
                  <a:lnTo>
                    <a:pt x="352" y="1597"/>
                  </a:lnTo>
                  <a:lnTo>
                    <a:pt x="359" y="1613"/>
                  </a:lnTo>
                  <a:lnTo>
                    <a:pt x="392" y="1599"/>
                  </a:lnTo>
                  <a:lnTo>
                    <a:pt x="385" y="1582"/>
                  </a:lnTo>
                  <a:close/>
                  <a:moveTo>
                    <a:pt x="456" y="1554"/>
                  </a:moveTo>
                  <a:lnTo>
                    <a:pt x="421" y="1568"/>
                  </a:lnTo>
                  <a:lnTo>
                    <a:pt x="428" y="1585"/>
                  </a:lnTo>
                  <a:lnTo>
                    <a:pt x="463" y="1571"/>
                  </a:lnTo>
                  <a:lnTo>
                    <a:pt x="456" y="1554"/>
                  </a:lnTo>
                  <a:close/>
                  <a:moveTo>
                    <a:pt x="527" y="1523"/>
                  </a:moveTo>
                  <a:lnTo>
                    <a:pt x="492" y="1540"/>
                  </a:lnTo>
                  <a:lnTo>
                    <a:pt x="499" y="1556"/>
                  </a:lnTo>
                  <a:lnTo>
                    <a:pt x="534" y="1542"/>
                  </a:lnTo>
                  <a:lnTo>
                    <a:pt x="527" y="1523"/>
                  </a:lnTo>
                  <a:close/>
                  <a:moveTo>
                    <a:pt x="596" y="1495"/>
                  </a:moveTo>
                  <a:lnTo>
                    <a:pt x="563" y="1509"/>
                  </a:lnTo>
                  <a:lnTo>
                    <a:pt x="570" y="1528"/>
                  </a:lnTo>
                  <a:lnTo>
                    <a:pt x="603" y="1514"/>
                  </a:lnTo>
                  <a:lnTo>
                    <a:pt x="596" y="1495"/>
                  </a:lnTo>
                  <a:close/>
                  <a:moveTo>
                    <a:pt x="667" y="1467"/>
                  </a:moveTo>
                  <a:lnTo>
                    <a:pt x="631" y="1481"/>
                  </a:lnTo>
                  <a:lnTo>
                    <a:pt x="638" y="1500"/>
                  </a:lnTo>
                  <a:lnTo>
                    <a:pt x="674" y="1486"/>
                  </a:lnTo>
                  <a:lnTo>
                    <a:pt x="667" y="1467"/>
                  </a:lnTo>
                  <a:close/>
                  <a:moveTo>
                    <a:pt x="738" y="1438"/>
                  </a:moveTo>
                  <a:lnTo>
                    <a:pt x="702" y="1452"/>
                  </a:lnTo>
                  <a:lnTo>
                    <a:pt x="709" y="1471"/>
                  </a:lnTo>
                  <a:lnTo>
                    <a:pt x="745" y="1457"/>
                  </a:lnTo>
                  <a:lnTo>
                    <a:pt x="738" y="1438"/>
                  </a:lnTo>
                  <a:close/>
                  <a:moveTo>
                    <a:pt x="806" y="1410"/>
                  </a:moveTo>
                  <a:lnTo>
                    <a:pt x="771" y="1424"/>
                  </a:lnTo>
                  <a:lnTo>
                    <a:pt x="778" y="1443"/>
                  </a:lnTo>
                  <a:lnTo>
                    <a:pt x="813" y="1429"/>
                  </a:lnTo>
                  <a:lnTo>
                    <a:pt x="806" y="1410"/>
                  </a:lnTo>
                  <a:close/>
                  <a:moveTo>
                    <a:pt x="877" y="1381"/>
                  </a:moveTo>
                  <a:lnTo>
                    <a:pt x="842" y="1396"/>
                  </a:lnTo>
                  <a:lnTo>
                    <a:pt x="849" y="1415"/>
                  </a:lnTo>
                  <a:lnTo>
                    <a:pt x="884" y="1398"/>
                  </a:lnTo>
                  <a:lnTo>
                    <a:pt x="877" y="1381"/>
                  </a:lnTo>
                  <a:close/>
                  <a:moveTo>
                    <a:pt x="946" y="1353"/>
                  </a:moveTo>
                  <a:lnTo>
                    <a:pt x="913" y="1367"/>
                  </a:lnTo>
                  <a:lnTo>
                    <a:pt x="920" y="1384"/>
                  </a:lnTo>
                  <a:lnTo>
                    <a:pt x="953" y="1370"/>
                  </a:lnTo>
                  <a:lnTo>
                    <a:pt x="946" y="1353"/>
                  </a:lnTo>
                  <a:close/>
                  <a:moveTo>
                    <a:pt x="1017" y="1325"/>
                  </a:moveTo>
                  <a:lnTo>
                    <a:pt x="981" y="1339"/>
                  </a:lnTo>
                  <a:lnTo>
                    <a:pt x="988" y="1355"/>
                  </a:lnTo>
                  <a:lnTo>
                    <a:pt x="1024" y="1341"/>
                  </a:lnTo>
                  <a:lnTo>
                    <a:pt x="1017" y="1325"/>
                  </a:lnTo>
                  <a:close/>
                  <a:moveTo>
                    <a:pt x="1088" y="1296"/>
                  </a:moveTo>
                  <a:lnTo>
                    <a:pt x="1052" y="1310"/>
                  </a:lnTo>
                  <a:lnTo>
                    <a:pt x="1059" y="1327"/>
                  </a:lnTo>
                  <a:lnTo>
                    <a:pt x="1095" y="1313"/>
                  </a:lnTo>
                  <a:lnTo>
                    <a:pt x="1088" y="1296"/>
                  </a:lnTo>
                  <a:close/>
                  <a:moveTo>
                    <a:pt x="1156" y="1268"/>
                  </a:moveTo>
                  <a:lnTo>
                    <a:pt x="1123" y="1282"/>
                  </a:lnTo>
                  <a:lnTo>
                    <a:pt x="1130" y="1299"/>
                  </a:lnTo>
                  <a:lnTo>
                    <a:pt x="1163" y="1284"/>
                  </a:lnTo>
                  <a:lnTo>
                    <a:pt x="1156" y="1268"/>
                  </a:lnTo>
                  <a:close/>
                  <a:moveTo>
                    <a:pt x="1227" y="1240"/>
                  </a:moveTo>
                  <a:lnTo>
                    <a:pt x="1192" y="1254"/>
                  </a:lnTo>
                  <a:lnTo>
                    <a:pt x="1199" y="1270"/>
                  </a:lnTo>
                  <a:lnTo>
                    <a:pt x="1234" y="1256"/>
                  </a:lnTo>
                  <a:lnTo>
                    <a:pt x="1227" y="1240"/>
                  </a:lnTo>
                  <a:close/>
                  <a:moveTo>
                    <a:pt x="1298" y="1211"/>
                  </a:moveTo>
                  <a:lnTo>
                    <a:pt x="1263" y="1225"/>
                  </a:lnTo>
                  <a:lnTo>
                    <a:pt x="1270" y="1242"/>
                  </a:lnTo>
                  <a:lnTo>
                    <a:pt x="1305" y="1228"/>
                  </a:lnTo>
                  <a:lnTo>
                    <a:pt x="1298" y="1211"/>
                  </a:lnTo>
                  <a:close/>
                  <a:moveTo>
                    <a:pt x="1367" y="1180"/>
                  </a:moveTo>
                  <a:lnTo>
                    <a:pt x="1331" y="1197"/>
                  </a:lnTo>
                  <a:lnTo>
                    <a:pt x="1338" y="1214"/>
                  </a:lnTo>
                  <a:lnTo>
                    <a:pt x="1374" y="1199"/>
                  </a:lnTo>
                  <a:lnTo>
                    <a:pt x="1367" y="1180"/>
                  </a:lnTo>
                  <a:close/>
                  <a:moveTo>
                    <a:pt x="1438" y="1152"/>
                  </a:moveTo>
                  <a:lnTo>
                    <a:pt x="1402" y="1166"/>
                  </a:lnTo>
                  <a:lnTo>
                    <a:pt x="1409" y="1185"/>
                  </a:lnTo>
                  <a:lnTo>
                    <a:pt x="1445" y="1171"/>
                  </a:lnTo>
                  <a:lnTo>
                    <a:pt x="1438" y="1152"/>
                  </a:lnTo>
                  <a:close/>
                  <a:moveTo>
                    <a:pt x="1509" y="1124"/>
                  </a:moveTo>
                  <a:lnTo>
                    <a:pt x="1473" y="1138"/>
                  </a:lnTo>
                  <a:lnTo>
                    <a:pt x="1480" y="1157"/>
                  </a:lnTo>
                  <a:lnTo>
                    <a:pt x="1516" y="1143"/>
                  </a:lnTo>
                  <a:lnTo>
                    <a:pt x="1509" y="1124"/>
                  </a:lnTo>
                  <a:close/>
                  <a:moveTo>
                    <a:pt x="1577" y="1095"/>
                  </a:moveTo>
                  <a:lnTo>
                    <a:pt x="1542" y="1109"/>
                  </a:lnTo>
                  <a:lnTo>
                    <a:pt x="1549" y="1128"/>
                  </a:lnTo>
                  <a:lnTo>
                    <a:pt x="1584" y="1114"/>
                  </a:lnTo>
                  <a:lnTo>
                    <a:pt x="1577" y="1095"/>
                  </a:lnTo>
                  <a:close/>
                  <a:moveTo>
                    <a:pt x="1648" y="1067"/>
                  </a:moveTo>
                  <a:lnTo>
                    <a:pt x="1613" y="1081"/>
                  </a:lnTo>
                  <a:lnTo>
                    <a:pt x="1620" y="1100"/>
                  </a:lnTo>
                  <a:lnTo>
                    <a:pt x="1655" y="1086"/>
                  </a:lnTo>
                  <a:lnTo>
                    <a:pt x="1648" y="1067"/>
                  </a:lnTo>
                  <a:close/>
                  <a:moveTo>
                    <a:pt x="1717" y="1038"/>
                  </a:moveTo>
                  <a:lnTo>
                    <a:pt x="1684" y="1053"/>
                  </a:lnTo>
                  <a:lnTo>
                    <a:pt x="1691" y="1072"/>
                  </a:lnTo>
                  <a:lnTo>
                    <a:pt x="1724" y="1055"/>
                  </a:lnTo>
                  <a:lnTo>
                    <a:pt x="1717" y="1038"/>
                  </a:lnTo>
                  <a:close/>
                  <a:moveTo>
                    <a:pt x="1788" y="1010"/>
                  </a:moveTo>
                  <a:lnTo>
                    <a:pt x="1752" y="1024"/>
                  </a:lnTo>
                  <a:lnTo>
                    <a:pt x="1759" y="1041"/>
                  </a:lnTo>
                  <a:lnTo>
                    <a:pt x="1795" y="1027"/>
                  </a:lnTo>
                  <a:lnTo>
                    <a:pt x="1788" y="1010"/>
                  </a:lnTo>
                  <a:close/>
                  <a:moveTo>
                    <a:pt x="1859" y="982"/>
                  </a:moveTo>
                  <a:lnTo>
                    <a:pt x="1823" y="996"/>
                  </a:lnTo>
                  <a:lnTo>
                    <a:pt x="1830" y="1012"/>
                  </a:lnTo>
                  <a:lnTo>
                    <a:pt x="1866" y="998"/>
                  </a:lnTo>
                  <a:lnTo>
                    <a:pt x="1859" y="982"/>
                  </a:lnTo>
                  <a:close/>
                  <a:moveTo>
                    <a:pt x="1927" y="953"/>
                  </a:moveTo>
                  <a:lnTo>
                    <a:pt x="1894" y="968"/>
                  </a:lnTo>
                  <a:lnTo>
                    <a:pt x="1901" y="984"/>
                  </a:lnTo>
                  <a:lnTo>
                    <a:pt x="1934" y="970"/>
                  </a:lnTo>
                  <a:lnTo>
                    <a:pt x="1927" y="953"/>
                  </a:lnTo>
                  <a:close/>
                  <a:moveTo>
                    <a:pt x="1998" y="925"/>
                  </a:moveTo>
                  <a:lnTo>
                    <a:pt x="1963" y="939"/>
                  </a:lnTo>
                  <a:lnTo>
                    <a:pt x="1970" y="956"/>
                  </a:lnTo>
                  <a:lnTo>
                    <a:pt x="2005" y="942"/>
                  </a:lnTo>
                  <a:lnTo>
                    <a:pt x="1998" y="925"/>
                  </a:lnTo>
                  <a:close/>
                  <a:moveTo>
                    <a:pt x="2069" y="897"/>
                  </a:moveTo>
                  <a:lnTo>
                    <a:pt x="2034" y="911"/>
                  </a:lnTo>
                  <a:lnTo>
                    <a:pt x="2041" y="927"/>
                  </a:lnTo>
                  <a:lnTo>
                    <a:pt x="2076" y="913"/>
                  </a:lnTo>
                  <a:lnTo>
                    <a:pt x="2069" y="897"/>
                  </a:lnTo>
                  <a:close/>
                  <a:moveTo>
                    <a:pt x="2138" y="868"/>
                  </a:moveTo>
                  <a:lnTo>
                    <a:pt x="2102" y="882"/>
                  </a:lnTo>
                  <a:lnTo>
                    <a:pt x="2109" y="899"/>
                  </a:lnTo>
                  <a:lnTo>
                    <a:pt x="2145" y="885"/>
                  </a:lnTo>
                  <a:lnTo>
                    <a:pt x="2138" y="868"/>
                  </a:lnTo>
                  <a:close/>
                  <a:moveTo>
                    <a:pt x="2209" y="840"/>
                  </a:moveTo>
                  <a:lnTo>
                    <a:pt x="2173" y="854"/>
                  </a:lnTo>
                  <a:lnTo>
                    <a:pt x="2180" y="871"/>
                  </a:lnTo>
                  <a:lnTo>
                    <a:pt x="2216" y="856"/>
                  </a:lnTo>
                  <a:lnTo>
                    <a:pt x="2209" y="840"/>
                  </a:lnTo>
                  <a:close/>
                  <a:moveTo>
                    <a:pt x="2277" y="809"/>
                  </a:moveTo>
                  <a:lnTo>
                    <a:pt x="2244" y="823"/>
                  </a:lnTo>
                  <a:lnTo>
                    <a:pt x="2251" y="842"/>
                  </a:lnTo>
                  <a:lnTo>
                    <a:pt x="2287" y="828"/>
                  </a:lnTo>
                  <a:lnTo>
                    <a:pt x="2277" y="809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xtLst/>
          </p:spPr>
          <p:txBody>
            <a:bodyPr vert="horz" wrap="square" lIns="128533" tIns="64268" rIns="128533" bIns="64268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33" dirty="0">
                <a:latin typeface="Noto Sans S Chinese Light" panose="020B0300000000000000" pitchFamily="34" charset="-122"/>
                <a:ea typeface="Noto Sans S Chinese Light" panose="020B03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9" name="Freeform 8"/>
            <p:cNvSpPr>
              <a:spLocks noEditPoints="1"/>
            </p:cNvSpPr>
            <p:nvPr/>
          </p:nvSpPr>
          <p:spPr bwMode="auto">
            <a:xfrm>
              <a:off x="3820196" y="3287632"/>
              <a:ext cx="4519763" cy="994599"/>
            </a:xfrm>
            <a:custGeom>
              <a:avLst/>
              <a:gdLst>
                <a:gd name="T0" fmla="*/ 6025 w 6103"/>
                <a:gd name="T1" fmla="*/ 1315 h 1343"/>
                <a:gd name="T2" fmla="*/ 5926 w 6103"/>
                <a:gd name="T3" fmla="*/ 1258 h 1343"/>
                <a:gd name="T4" fmla="*/ 5779 w 6103"/>
                <a:gd name="T5" fmla="*/ 1220 h 1343"/>
                <a:gd name="T6" fmla="*/ 5749 w 6103"/>
                <a:gd name="T7" fmla="*/ 1190 h 1343"/>
                <a:gd name="T8" fmla="*/ 5638 w 6103"/>
                <a:gd name="T9" fmla="*/ 1166 h 1343"/>
                <a:gd name="T10" fmla="*/ 5531 w 6103"/>
                <a:gd name="T11" fmla="*/ 1126 h 1343"/>
                <a:gd name="T12" fmla="*/ 5432 w 6103"/>
                <a:gd name="T13" fmla="*/ 1069 h 1343"/>
                <a:gd name="T14" fmla="*/ 5283 w 6103"/>
                <a:gd name="T15" fmla="*/ 1031 h 1343"/>
                <a:gd name="T16" fmla="*/ 5255 w 6103"/>
                <a:gd name="T17" fmla="*/ 1000 h 1343"/>
                <a:gd name="T18" fmla="*/ 5141 w 6103"/>
                <a:gd name="T19" fmla="*/ 979 h 1343"/>
                <a:gd name="T20" fmla="*/ 5037 w 6103"/>
                <a:gd name="T21" fmla="*/ 939 h 1343"/>
                <a:gd name="T22" fmla="*/ 4938 w 6103"/>
                <a:gd name="T23" fmla="*/ 880 h 1343"/>
                <a:gd name="T24" fmla="*/ 4789 w 6103"/>
                <a:gd name="T25" fmla="*/ 844 h 1343"/>
                <a:gd name="T26" fmla="*/ 4760 w 6103"/>
                <a:gd name="T27" fmla="*/ 814 h 1343"/>
                <a:gd name="T28" fmla="*/ 4647 w 6103"/>
                <a:gd name="T29" fmla="*/ 790 h 1343"/>
                <a:gd name="T30" fmla="*/ 4540 w 6103"/>
                <a:gd name="T31" fmla="*/ 750 h 1343"/>
                <a:gd name="T32" fmla="*/ 4441 w 6103"/>
                <a:gd name="T33" fmla="*/ 691 h 1343"/>
                <a:gd name="T34" fmla="*/ 4294 w 6103"/>
                <a:gd name="T35" fmla="*/ 655 h 1343"/>
                <a:gd name="T36" fmla="*/ 4266 w 6103"/>
                <a:gd name="T37" fmla="*/ 624 h 1343"/>
                <a:gd name="T38" fmla="*/ 4153 w 6103"/>
                <a:gd name="T39" fmla="*/ 601 h 1343"/>
                <a:gd name="T40" fmla="*/ 4046 w 6103"/>
                <a:gd name="T41" fmla="*/ 561 h 1343"/>
                <a:gd name="T42" fmla="*/ 3947 w 6103"/>
                <a:gd name="T43" fmla="*/ 501 h 1343"/>
                <a:gd name="T44" fmla="*/ 3798 w 6103"/>
                <a:gd name="T45" fmla="*/ 466 h 1343"/>
                <a:gd name="T46" fmla="*/ 3769 w 6103"/>
                <a:gd name="T47" fmla="*/ 435 h 1343"/>
                <a:gd name="T48" fmla="*/ 3658 w 6103"/>
                <a:gd name="T49" fmla="*/ 412 h 1343"/>
                <a:gd name="T50" fmla="*/ 3552 w 6103"/>
                <a:gd name="T51" fmla="*/ 371 h 1343"/>
                <a:gd name="T52" fmla="*/ 3453 w 6103"/>
                <a:gd name="T53" fmla="*/ 315 h 1343"/>
                <a:gd name="T54" fmla="*/ 3304 w 6103"/>
                <a:gd name="T55" fmla="*/ 277 h 1343"/>
                <a:gd name="T56" fmla="*/ 3275 w 6103"/>
                <a:gd name="T57" fmla="*/ 246 h 1343"/>
                <a:gd name="T58" fmla="*/ 3162 w 6103"/>
                <a:gd name="T59" fmla="*/ 225 h 1343"/>
                <a:gd name="T60" fmla="*/ 3053 w 6103"/>
                <a:gd name="T61" fmla="*/ 182 h 1343"/>
                <a:gd name="T62" fmla="*/ 2946 w 6103"/>
                <a:gd name="T63" fmla="*/ 177 h 1343"/>
                <a:gd name="T64" fmla="*/ 2909 w 6103"/>
                <a:gd name="T65" fmla="*/ 156 h 1343"/>
                <a:gd name="T66" fmla="*/ 2795 w 6103"/>
                <a:gd name="T67" fmla="*/ 168 h 1343"/>
                <a:gd name="T68" fmla="*/ 2682 w 6103"/>
                <a:gd name="T69" fmla="*/ 163 h 1343"/>
                <a:gd name="T70" fmla="*/ 2568 w 6103"/>
                <a:gd name="T71" fmla="*/ 137 h 1343"/>
                <a:gd name="T72" fmla="*/ 2417 w 6103"/>
                <a:gd name="T73" fmla="*/ 149 h 1343"/>
                <a:gd name="T74" fmla="*/ 2381 w 6103"/>
                <a:gd name="T75" fmla="*/ 128 h 1343"/>
                <a:gd name="T76" fmla="*/ 2265 w 6103"/>
                <a:gd name="T77" fmla="*/ 140 h 1343"/>
                <a:gd name="T78" fmla="*/ 2152 w 6103"/>
                <a:gd name="T79" fmla="*/ 135 h 1343"/>
                <a:gd name="T80" fmla="*/ 2041 w 6103"/>
                <a:gd name="T81" fmla="*/ 109 h 1343"/>
                <a:gd name="T82" fmla="*/ 1887 w 6103"/>
                <a:gd name="T83" fmla="*/ 121 h 1343"/>
                <a:gd name="T84" fmla="*/ 1852 w 6103"/>
                <a:gd name="T85" fmla="*/ 99 h 1343"/>
                <a:gd name="T86" fmla="*/ 1736 w 6103"/>
                <a:gd name="T87" fmla="*/ 111 h 1343"/>
                <a:gd name="T88" fmla="*/ 1625 w 6103"/>
                <a:gd name="T89" fmla="*/ 106 h 1343"/>
                <a:gd name="T90" fmla="*/ 1511 w 6103"/>
                <a:gd name="T91" fmla="*/ 80 h 1343"/>
                <a:gd name="T92" fmla="*/ 1360 w 6103"/>
                <a:gd name="T93" fmla="*/ 92 h 1343"/>
                <a:gd name="T94" fmla="*/ 1322 w 6103"/>
                <a:gd name="T95" fmla="*/ 71 h 1343"/>
                <a:gd name="T96" fmla="*/ 1208 w 6103"/>
                <a:gd name="T97" fmla="*/ 83 h 1343"/>
                <a:gd name="T98" fmla="*/ 1095 w 6103"/>
                <a:gd name="T99" fmla="*/ 78 h 1343"/>
                <a:gd name="T100" fmla="*/ 981 w 6103"/>
                <a:gd name="T101" fmla="*/ 52 h 1343"/>
                <a:gd name="T102" fmla="*/ 830 w 6103"/>
                <a:gd name="T103" fmla="*/ 64 h 1343"/>
                <a:gd name="T104" fmla="*/ 792 w 6103"/>
                <a:gd name="T105" fmla="*/ 43 h 1343"/>
                <a:gd name="T106" fmla="*/ 679 w 6103"/>
                <a:gd name="T107" fmla="*/ 57 h 1343"/>
                <a:gd name="T108" fmla="*/ 565 w 6103"/>
                <a:gd name="T109" fmla="*/ 50 h 1343"/>
                <a:gd name="T110" fmla="*/ 454 w 6103"/>
                <a:gd name="T111" fmla="*/ 24 h 1343"/>
                <a:gd name="T112" fmla="*/ 300 w 6103"/>
                <a:gd name="T113" fmla="*/ 35 h 1343"/>
                <a:gd name="T114" fmla="*/ 265 w 6103"/>
                <a:gd name="T115" fmla="*/ 14 h 1343"/>
                <a:gd name="T116" fmla="*/ 149 w 6103"/>
                <a:gd name="T117" fmla="*/ 28 h 1343"/>
                <a:gd name="T118" fmla="*/ 35 w 6103"/>
                <a:gd name="T119" fmla="*/ 21 h 1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103" h="1343">
                  <a:moveTo>
                    <a:pt x="6061" y="1329"/>
                  </a:moveTo>
                  <a:lnTo>
                    <a:pt x="6096" y="1343"/>
                  </a:lnTo>
                  <a:lnTo>
                    <a:pt x="6103" y="1324"/>
                  </a:lnTo>
                  <a:lnTo>
                    <a:pt x="6068" y="1310"/>
                  </a:lnTo>
                  <a:lnTo>
                    <a:pt x="6061" y="1329"/>
                  </a:lnTo>
                  <a:close/>
                  <a:moveTo>
                    <a:pt x="5990" y="1301"/>
                  </a:moveTo>
                  <a:lnTo>
                    <a:pt x="6025" y="1315"/>
                  </a:lnTo>
                  <a:lnTo>
                    <a:pt x="6033" y="1298"/>
                  </a:lnTo>
                  <a:lnTo>
                    <a:pt x="5997" y="1284"/>
                  </a:lnTo>
                  <a:lnTo>
                    <a:pt x="5990" y="1301"/>
                  </a:lnTo>
                  <a:close/>
                  <a:moveTo>
                    <a:pt x="5919" y="1275"/>
                  </a:moveTo>
                  <a:lnTo>
                    <a:pt x="5954" y="1289"/>
                  </a:lnTo>
                  <a:lnTo>
                    <a:pt x="5962" y="1270"/>
                  </a:lnTo>
                  <a:lnTo>
                    <a:pt x="5926" y="1258"/>
                  </a:lnTo>
                  <a:lnTo>
                    <a:pt x="5919" y="1275"/>
                  </a:lnTo>
                  <a:close/>
                  <a:moveTo>
                    <a:pt x="5848" y="1249"/>
                  </a:moveTo>
                  <a:lnTo>
                    <a:pt x="5884" y="1261"/>
                  </a:lnTo>
                  <a:lnTo>
                    <a:pt x="5891" y="1244"/>
                  </a:lnTo>
                  <a:lnTo>
                    <a:pt x="5855" y="1230"/>
                  </a:lnTo>
                  <a:lnTo>
                    <a:pt x="5848" y="1249"/>
                  </a:lnTo>
                  <a:close/>
                  <a:moveTo>
                    <a:pt x="5779" y="1220"/>
                  </a:moveTo>
                  <a:lnTo>
                    <a:pt x="5813" y="1235"/>
                  </a:lnTo>
                  <a:lnTo>
                    <a:pt x="5820" y="1216"/>
                  </a:lnTo>
                  <a:lnTo>
                    <a:pt x="5784" y="1204"/>
                  </a:lnTo>
                  <a:lnTo>
                    <a:pt x="5779" y="1220"/>
                  </a:lnTo>
                  <a:close/>
                  <a:moveTo>
                    <a:pt x="5709" y="1194"/>
                  </a:moveTo>
                  <a:lnTo>
                    <a:pt x="5744" y="1209"/>
                  </a:lnTo>
                  <a:lnTo>
                    <a:pt x="5749" y="1190"/>
                  </a:lnTo>
                  <a:lnTo>
                    <a:pt x="5713" y="1175"/>
                  </a:lnTo>
                  <a:lnTo>
                    <a:pt x="5709" y="1194"/>
                  </a:lnTo>
                  <a:close/>
                  <a:moveTo>
                    <a:pt x="5638" y="1166"/>
                  </a:moveTo>
                  <a:lnTo>
                    <a:pt x="5673" y="1180"/>
                  </a:lnTo>
                  <a:lnTo>
                    <a:pt x="5680" y="1164"/>
                  </a:lnTo>
                  <a:lnTo>
                    <a:pt x="5645" y="1149"/>
                  </a:lnTo>
                  <a:lnTo>
                    <a:pt x="5638" y="1166"/>
                  </a:lnTo>
                  <a:close/>
                  <a:moveTo>
                    <a:pt x="5567" y="1140"/>
                  </a:moveTo>
                  <a:lnTo>
                    <a:pt x="5602" y="1154"/>
                  </a:lnTo>
                  <a:lnTo>
                    <a:pt x="5609" y="1135"/>
                  </a:lnTo>
                  <a:lnTo>
                    <a:pt x="5574" y="1123"/>
                  </a:lnTo>
                  <a:lnTo>
                    <a:pt x="5567" y="1140"/>
                  </a:lnTo>
                  <a:close/>
                  <a:moveTo>
                    <a:pt x="5496" y="1114"/>
                  </a:moveTo>
                  <a:lnTo>
                    <a:pt x="5531" y="1126"/>
                  </a:lnTo>
                  <a:lnTo>
                    <a:pt x="5538" y="1109"/>
                  </a:lnTo>
                  <a:lnTo>
                    <a:pt x="5503" y="1095"/>
                  </a:lnTo>
                  <a:lnTo>
                    <a:pt x="5496" y="1114"/>
                  </a:lnTo>
                  <a:close/>
                  <a:moveTo>
                    <a:pt x="5425" y="1086"/>
                  </a:moveTo>
                  <a:lnTo>
                    <a:pt x="5460" y="1100"/>
                  </a:lnTo>
                  <a:lnTo>
                    <a:pt x="5467" y="1081"/>
                  </a:lnTo>
                  <a:lnTo>
                    <a:pt x="5432" y="1069"/>
                  </a:lnTo>
                  <a:lnTo>
                    <a:pt x="5425" y="1086"/>
                  </a:lnTo>
                  <a:close/>
                  <a:moveTo>
                    <a:pt x="5354" y="1060"/>
                  </a:moveTo>
                  <a:lnTo>
                    <a:pt x="5389" y="1074"/>
                  </a:lnTo>
                  <a:lnTo>
                    <a:pt x="5396" y="1055"/>
                  </a:lnTo>
                  <a:lnTo>
                    <a:pt x="5361" y="1041"/>
                  </a:lnTo>
                  <a:lnTo>
                    <a:pt x="5354" y="1060"/>
                  </a:lnTo>
                  <a:close/>
                  <a:moveTo>
                    <a:pt x="5283" y="1031"/>
                  </a:moveTo>
                  <a:lnTo>
                    <a:pt x="5318" y="1045"/>
                  </a:lnTo>
                  <a:lnTo>
                    <a:pt x="5325" y="1029"/>
                  </a:lnTo>
                  <a:lnTo>
                    <a:pt x="5290" y="1015"/>
                  </a:lnTo>
                  <a:lnTo>
                    <a:pt x="5283" y="1031"/>
                  </a:lnTo>
                  <a:close/>
                  <a:moveTo>
                    <a:pt x="5212" y="1005"/>
                  </a:moveTo>
                  <a:lnTo>
                    <a:pt x="5247" y="1019"/>
                  </a:lnTo>
                  <a:lnTo>
                    <a:pt x="5255" y="1000"/>
                  </a:lnTo>
                  <a:lnTo>
                    <a:pt x="5219" y="989"/>
                  </a:lnTo>
                  <a:lnTo>
                    <a:pt x="5212" y="1005"/>
                  </a:lnTo>
                  <a:close/>
                  <a:moveTo>
                    <a:pt x="5141" y="979"/>
                  </a:moveTo>
                  <a:lnTo>
                    <a:pt x="5176" y="991"/>
                  </a:lnTo>
                  <a:lnTo>
                    <a:pt x="5184" y="974"/>
                  </a:lnTo>
                  <a:lnTo>
                    <a:pt x="5148" y="960"/>
                  </a:lnTo>
                  <a:lnTo>
                    <a:pt x="5141" y="979"/>
                  </a:lnTo>
                  <a:close/>
                  <a:moveTo>
                    <a:pt x="5072" y="951"/>
                  </a:moveTo>
                  <a:lnTo>
                    <a:pt x="5106" y="965"/>
                  </a:lnTo>
                  <a:lnTo>
                    <a:pt x="5113" y="946"/>
                  </a:lnTo>
                  <a:lnTo>
                    <a:pt x="5077" y="934"/>
                  </a:lnTo>
                  <a:lnTo>
                    <a:pt x="5072" y="951"/>
                  </a:lnTo>
                  <a:close/>
                  <a:moveTo>
                    <a:pt x="5001" y="925"/>
                  </a:moveTo>
                  <a:lnTo>
                    <a:pt x="5037" y="939"/>
                  </a:lnTo>
                  <a:lnTo>
                    <a:pt x="5042" y="920"/>
                  </a:lnTo>
                  <a:lnTo>
                    <a:pt x="5006" y="906"/>
                  </a:lnTo>
                  <a:lnTo>
                    <a:pt x="5001" y="925"/>
                  </a:lnTo>
                  <a:close/>
                  <a:moveTo>
                    <a:pt x="4931" y="896"/>
                  </a:moveTo>
                  <a:lnTo>
                    <a:pt x="4966" y="911"/>
                  </a:lnTo>
                  <a:lnTo>
                    <a:pt x="4973" y="894"/>
                  </a:lnTo>
                  <a:lnTo>
                    <a:pt x="4938" y="880"/>
                  </a:lnTo>
                  <a:lnTo>
                    <a:pt x="4931" y="896"/>
                  </a:lnTo>
                  <a:close/>
                  <a:moveTo>
                    <a:pt x="4860" y="870"/>
                  </a:moveTo>
                  <a:lnTo>
                    <a:pt x="4895" y="885"/>
                  </a:lnTo>
                  <a:lnTo>
                    <a:pt x="4902" y="866"/>
                  </a:lnTo>
                  <a:lnTo>
                    <a:pt x="4867" y="854"/>
                  </a:lnTo>
                  <a:lnTo>
                    <a:pt x="4860" y="870"/>
                  </a:lnTo>
                  <a:close/>
                  <a:moveTo>
                    <a:pt x="4789" y="844"/>
                  </a:moveTo>
                  <a:lnTo>
                    <a:pt x="4824" y="856"/>
                  </a:lnTo>
                  <a:lnTo>
                    <a:pt x="4831" y="840"/>
                  </a:lnTo>
                  <a:lnTo>
                    <a:pt x="4796" y="825"/>
                  </a:lnTo>
                  <a:lnTo>
                    <a:pt x="4789" y="844"/>
                  </a:lnTo>
                  <a:close/>
                  <a:moveTo>
                    <a:pt x="4718" y="816"/>
                  </a:moveTo>
                  <a:lnTo>
                    <a:pt x="4753" y="830"/>
                  </a:lnTo>
                  <a:lnTo>
                    <a:pt x="4760" y="814"/>
                  </a:lnTo>
                  <a:lnTo>
                    <a:pt x="4725" y="799"/>
                  </a:lnTo>
                  <a:lnTo>
                    <a:pt x="4718" y="816"/>
                  </a:lnTo>
                  <a:close/>
                  <a:moveTo>
                    <a:pt x="4647" y="790"/>
                  </a:moveTo>
                  <a:lnTo>
                    <a:pt x="4682" y="804"/>
                  </a:lnTo>
                  <a:lnTo>
                    <a:pt x="4689" y="785"/>
                  </a:lnTo>
                  <a:lnTo>
                    <a:pt x="4654" y="771"/>
                  </a:lnTo>
                  <a:lnTo>
                    <a:pt x="4647" y="790"/>
                  </a:lnTo>
                  <a:close/>
                  <a:moveTo>
                    <a:pt x="4576" y="762"/>
                  </a:moveTo>
                  <a:lnTo>
                    <a:pt x="4611" y="776"/>
                  </a:lnTo>
                  <a:lnTo>
                    <a:pt x="4618" y="759"/>
                  </a:lnTo>
                  <a:lnTo>
                    <a:pt x="4583" y="745"/>
                  </a:lnTo>
                  <a:lnTo>
                    <a:pt x="4576" y="762"/>
                  </a:lnTo>
                  <a:close/>
                  <a:moveTo>
                    <a:pt x="4505" y="736"/>
                  </a:moveTo>
                  <a:lnTo>
                    <a:pt x="4540" y="750"/>
                  </a:lnTo>
                  <a:lnTo>
                    <a:pt x="4547" y="731"/>
                  </a:lnTo>
                  <a:lnTo>
                    <a:pt x="4512" y="719"/>
                  </a:lnTo>
                  <a:lnTo>
                    <a:pt x="4505" y="736"/>
                  </a:lnTo>
                  <a:close/>
                  <a:moveTo>
                    <a:pt x="4434" y="710"/>
                  </a:moveTo>
                  <a:lnTo>
                    <a:pt x="4469" y="721"/>
                  </a:lnTo>
                  <a:lnTo>
                    <a:pt x="4476" y="705"/>
                  </a:lnTo>
                  <a:lnTo>
                    <a:pt x="4441" y="691"/>
                  </a:lnTo>
                  <a:lnTo>
                    <a:pt x="4434" y="710"/>
                  </a:lnTo>
                  <a:close/>
                  <a:moveTo>
                    <a:pt x="4365" y="681"/>
                  </a:moveTo>
                  <a:lnTo>
                    <a:pt x="4398" y="695"/>
                  </a:lnTo>
                  <a:lnTo>
                    <a:pt x="4406" y="679"/>
                  </a:lnTo>
                  <a:lnTo>
                    <a:pt x="4370" y="665"/>
                  </a:lnTo>
                  <a:lnTo>
                    <a:pt x="4365" y="681"/>
                  </a:lnTo>
                  <a:close/>
                  <a:moveTo>
                    <a:pt x="4294" y="655"/>
                  </a:moveTo>
                  <a:lnTo>
                    <a:pt x="4330" y="669"/>
                  </a:lnTo>
                  <a:lnTo>
                    <a:pt x="4335" y="650"/>
                  </a:lnTo>
                  <a:lnTo>
                    <a:pt x="4299" y="636"/>
                  </a:lnTo>
                  <a:lnTo>
                    <a:pt x="4294" y="655"/>
                  </a:lnTo>
                  <a:close/>
                  <a:moveTo>
                    <a:pt x="4223" y="629"/>
                  </a:moveTo>
                  <a:lnTo>
                    <a:pt x="4259" y="641"/>
                  </a:lnTo>
                  <a:lnTo>
                    <a:pt x="4266" y="624"/>
                  </a:lnTo>
                  <a:lnTo>
                    <a:pt x="4231" y="610"/>
                  </a:lnTo>
                  <a:lnTo>
                    <a:pt x="4223" y="629"/>
                  </a:lnTo>
                  <a:close/>
                  <a:moveTo>
                    <a:pt x="4153" y="601"/>
                  </a:moveTo>
                  <a:lnTo>
                    <a:pt x="4188" y="615"/>
                  </a:lnTo>
                  <a:lnTo>
                    <a:pt x="4195" y="596"/>
                  </a:lnTo>
                  <a:lnTo>
                    <a:pt x="4160" y="584"/>
                  </a:lnTo>
                  <a:lnTo>
                    <a:pt x="4153" y="601"/>
                  </a:lnTo>
                  <a:close/>
                  <a:moveTo>
                    <a:pt x="4082" y="575"/>
                  </a:moveTo>
                  <a:lnTo>
                    <a:pt x="4117" y="587"/>
                  </a:lnTo>
                  <a:lnTo>
                    <a:pt x="4124" y="570"/>
                  </a:lnTo>
                  <a:lnTo>
                    <a:pt x="4089" y="556"/>
                  </a:lnTo>
                  <a:lnTo>
                    <a:pt x="4082" y="575"/>
                  </a:lnTo>
                  <a:close/>
                  <a:moveTo>
                    <a:pt x="4011" y="546"/>
                  </a:moveTo>
                  <a:lnTo>
                    <a:pt x="4046" y="561"/>
                  </a:lnTo>
                  <a:lnTo>
                    <a:pt x="4053" y="544"/>
                  </a:lnTo>
                  <a:lnTo>
                    <a:pt x="4018" y="530"/>
                  </a:lnTo>
                  <a:lnTo>
                    <a:pt x="4011" y="546"/>
                  </a:lnTo>
                  <a:close/>
                  <a:moveTo>
                    <a:pt x="3940" y="520"/>
                  </a:moveTo>
                  <a:lnTo>
                    <a:pt x="3975" y="535"/>
                  </a:lnTo>
                  <a:lnTo>
                    <a:pt x="3982" y="516"/>
                  </a:lnTo>
                  <a:lnTo>
                    <a:pt x="3947" y="501"/>
                  </a:lnTo>
                  <a:lnTo>
                    <a:pt x="3940" y="520"/>
                  </a:lnTo>
                  <a:close/>
                  <a:moveTo>
                    <a:pt x="3869" y="494"/>
                  </a:moveTo>
                  <a:lnTo>
                    <a:pt x="3904" y="506"/>
                  </a:lnTo>
                  <a:lnTo>
                    <a:pt x="3911" y="490"/>
                  </a:lnTo>
                  <a:lnTo>
                    <a:pt x="3876" y="475"/>
                  </a:lnTo>
                  <a:lnTo>
                    <a:pt x="3869" y="494"/>
                  </a:lnTo>
                  <a:close/>
                  <a:moveTo>
                    <a:pt x="3798" y="466"/>
                  </a:moveTo>
                  <a:lnTo>
                    <a:pt x="3833" y="480"/>
                  </a:lnTo>
                  <a:lnTo>
                    <a:pt x="3840" y="461"/>
                  </a:lnTo>
                  <a:lnTo>
                    <a:pt x="3805" y="449"/>
                  </a:lnTo>
                  <a:lnTo>
                    <a:pt x="3798" y="466"/>
                  </a:lnTo>
                  <a:close/>
                  <a:moveTo>
                    <a:pt x="3727" y="440"/>
                  </a:moveTo>
                  <a:lnTo>
                    <a:pt x="3762" y="452"/>
                  </a:lnTo>
                  <a:lnTo>
                    <a:pt x="3769" y="435"/>
                  </a:lnTo>
                  <a:lnTo>
                    <a:pt x="3734" y="421"/>
                  </a:lnTo>
                  <a:lnTo>
                    <a:pt x="3727" y="440"/>
                  </a:lnTo>
                  <a:close/>
                  <a:moveTo>
                    <a:pt x="3658" y="412"/>
                  </a:moveTo>
                  <a:lnTo>
                    <a:pt x="3691" y="426"/>
                  </a:lnTo>
                  <a:lnTo>
                    <a:pt x="3698" y="409"/>
                  </a:lnTo>
                  <a:lnTo>
                    <a:pt x="3663" y="395"/>
                  </a:lnTo>
                  <a:lnTo>
                    <a:pt x="3658" y="412"/>
                  </a:lnTo>
                  <a:close/>
                  <a:moveTo>
                    <a:pt x="3587" y="386"/>
                  </a:moveTo>
                  <a:lnTo>
                    <a:pt x="3623" y="400"/>
                  </a:lnTo>
                  <a:lnTo>
                    <a:pt x="3628" y="381"/>
                  </a:lnTo>
                  <a:lnTo>
                    <a:pt x="3592" y="367"/>
                  </a:lnTo>
                  <a:lnTo>
                    <a:pt x="3587" y="386"/>
                  </a:lnTo>
                  <a:close/>
                  <a:moveTo>
                    <a:pt x="3516" y="360"/>
                  </a:moveTo>
                  <a:lnTo>
                    <a:pt x="3552" y="371"/>
                  </a:lnTo>
                  <a:lnTo>
                    <a:pt x="3557" y="355"/>
                  </a:lnTo>
                  <a:lnTo>
                    <a:pt x="3523" y="341"/>
                  </a:lnTo>
                  <a:lnTo>
                    <a:pt x="3516" y="360"/>
                  </a:lnTo>
                  <a:close/>
                  <a:moveTo>
                    <a:pt x="3445" y="331"/>
                  </a:moveTo>
                  <a:lnTo>
                    <a:pt x="3481" y="345"/>
                  </a:lnTo>
                  <a:lnTo>
                    <a:pt x="3488" y="326"/>
                  </a:lnTo>
                  <a:lnTo>
                    <a:pt x="3453" y="315"/>
                  </a:lnTo>
                  <a:lnTo>
                    <a:pt x="3445" y="331"/>
                  </a:lnTo>
                  <a:close/>
                  <a:moveTo>
                    <a:pt x="3375" y="305"/>
                  </a:moveTo>
                  <a:lnTo>
                    <a:pt x="3410" y="317"/>
                  </a:lnTo>
                  <a:lnTo>
                    <a:pt x="3417" y="300"/>
                  </a:lnTo>
                  <a:lnTo>
                    <a:pt x="3382" y="286"/>
                  </a:lnTo>
                  <a:lnTo>
                    <a:pt x="3375" y="305"/>
                  </a:lnTo>
                  <a:close/>
                  <a:moveTo>
                    <a:pt x="3304" y="277"/>
                  </a:moveTo>
                  <a:lnTo>
                    <a:pt x="3339" y="291"/>
                  </a:lnTo>
                  <a:lnTo>
                    <a:pt x="3346" y="274"/>
                  </a:lnTo>
                  <a:lnTo>
                    <a:pt x="3311" y="260"/>
                  </a:lnTo>
                  <a:lnTo>
                    <a:pt x="3304" y="277"/>
                  </a:lnTo>
                  <a:close/>
                  <a:moveTo>
                    <a:pt x="3233" y="251"/>
                  </a:moveTo>
                  <a:lnTo>
                    <a:pt x="3268" y="265"/>
                  </a:lnTo>
                  <a:lnTo>
                    <a:pt x="3275" y="246"/>
                  </a:lnTo>
                  <a:lnTo>
                    <a:pt x="3240" y="232"/>
                  </a:lnTo>
                  <a:lnTo>
                    <a:pt x="3233" y="251"/>
                  </a:lnTo>
                  <a:close/>
                  <a:moveTo>
                    <a:pt x="3162" y="225"/>
                  </a:moveTo>
                  <a:lnTo>
                    <a:pt x="3197" y="237"/>
                  </a:lnTo>
                  <a:lnTo>
                    <a:pt x="3204" y="220"/>
                  </a:lnTo>
                  <a:lnTo>
                    <a:pt x="3169" y="206"/>
                  </a:lnTo>
                  <a:lnTo>
                    <a:pt x="3162" y="225"/>
                  </a:lnTo>
                  <a:close/>
                  <a:moveTo>
                    <a:pt x="3091" y="196"/>
                  </a:moveTo>
                  <a:lnTo>
                    <a:pt x="3126" y="211"/>
                  </a:lnTo>
                  <a:lnTo>
                    <a:pt x="3133" y="192"/>
                  </a:lnTo>
                  <a:lnTo>
                    <a:pt x="3098" y="180"/>
                  </a:lnTo>
                  <a:lnTo>
                    <a:pt x="3091" y="196"/>
                  </a:lnTo>
                  <a:close/>
                  <a:moveTo>
                    <a:pt x="3022" y="180"/>
                  </a:moveTo>
                  <a:lnTo>
                    <a:pt x="3053" y="182"/>
                  </a:lnTo>
                  <a:lnTo>
                    <a:pt x="3055" y="182"/>
                  </a:lnTo>
                  <a:lnTo>
                    <a:pt x="3062" y="166"/>
                  </a:lnTo>
                  <a:lnTo>
                    <a:pt x="3058" y="163"/>
                  </a:lnTo>
                  <a:lnTo>
                    <a:pt x="3058" y="163"/>
                  </a:lnTo>
                  <a:lnTo>
                    <a:pt x="3022" y="161"/>
                  </a:lnTo>
                  <a:lnTo>
                    <a:pt x="3022" y="180"/>
                  </a:lnTo>
                  <a:close/>
                  <a:moveTo>
                    <a:pt x="2946" y="177"/>
                  </a:moveTo>
                  <a:lnTo>
                    <a:pt x="2984" y="177"/>
                  </a:lnTo>
                  <a:lnTo>
                    <a:pt x="2984" y="158"/>
                  </a:lnTo>
                  <a:lnTo>
                    <a:pt x="2946" y="158"/>
                  </a:lnTo>
                  <a:lnTo>
                    <a:pt x="2946" y="177"/>
                  </a:lnTo>
                  <a:close/>
                  <a:moveTo>
                    <a:pt x="2871" y="173"/>
                  </a:moveTo>
                  <a:lnTo>
                    <a:pt x="2909" y="175"/>
                  </a:lnTo>
                  <a:lnTo>
                    <a:pt x="2909" y="156"/>
                  </a:lnTo>
                  <a:lnTo>
                    <a:pt x="2871" y="154"/>
                  </a:lnTo>
                  <a:lnTo>
                    <a:pt x="2871" y="173"/>
                  </a:lnTo>
                  <a:close/>
                  <a:moveTo>
                    <a:pt x="2795" y="168"/>
                  </a:moveTo>
                  <a:lnTo>
                    <a:pt x="2833" y="170"/>
                  </a:lnTo>
                  <a:lnTo>
                    <a:pt x="2833" y="151"/>
                  </a:lnTo>
                  <a:lnTo>
                    <a:pt x="2795" y="149"/>
                  </a:lnTo>
                  <a:lnTo>
                    <a:pt x="2795" y="168"/>
                  </a:lnTo>
                  <a:close/>
                  <a:moveTo>
                    <a:pt x="2719" y="163"/>
                  </a:moveTo>
                  <a:lnTo>
                    <a:pt x="2757" y="166"/>
                  </a:lnTo>
                  <a:lnTo>
                    <a:pt x="2757" y="147"/>
                  </a:lnTo>
                  <a:lnTo>
                    <a:pt x="2719" y="144"/>
                  </a:lnTo>
                  <a:lnTo>
                    <a:pt x="2719" y="163"/>
                  </a:lnTo>
                  <a:close/>
                  <a:moveTo>
                    <a:pt x="2644" y="161"/>
                  </a:moveTo>
                  <a:lnTo>
                    <a:pt x="2682" y="163"/>
                  </a:lnTo>
                  <a:lnTo>
                    <a:pt x="2682" y="144"/>
                  </a:lnTo>
                  <a:lnTo>
                    <a:pt x="2644" y="142"/>
                  </a:lnTo>
                  <a:lnTo>
                    <a:pt x="2644" y="161"/>
                  </a:lnTo>
                  <a:close/>
                  <a:moveTo>
                    <a:pt x="2568" y="156"/>
                  </a:moveTo>
                  <a:lnTo>
                    <a:pt x="2606" y="158"/>
                  </a:lnTo>
                  <a:lnTo>
                    <a:pt x="2606" y="140"/>
                  </a:lnTo>
                  <a:lnTo>
                    <a:pt x="2568" y="137"/>
                  </a:lnTo>
                  <a:lnTo>
                    <a:pt x="2568" y="156"/>
                  </a:lnTo>
                  <a:close/>
                  <a:moveTo>
                    <a:pt x="2492" y="151"/>
                  </a:moveTo>
                  <a:lnTo>
                    <a:pt x="2530" y="154"/>
                  </a:lnTo>
                  <a:lnTo>
                    <a:pt x="2530" y="135"/>
                  </a:lnTo>
                  <a:lnTo>
                    <a:pt x="2492" y="132"/>
                  </a:lnTo>
                  <a:lnTo>
                    <a:pt x="2492" y="151"/>
                  </a:lnTo>
                  <a:close/>
                  <a:moveTo>
                    <a:pt x="2417" y="149"/>
                  </a:moveTo>
                  <a:lnTo>
                    <a:pt x="2455" y="149"/>
                  </a:lnTo>
                  <a:lnTo>
                    <a:pt x="2455" y="132"/>
                  </a:lnTo>
                  <a:lnTo>
                    <a:pt x="2417" y="130"/>
                  </a:lnTo>
                  <a:lnTo>
                    <a:pt x="2417" y="149"/>
                  </a:lnTo>
                  <a:close/>
                  <a:moveTo>
                    <a:pt x="2341" y="144"/>
                  </a:moveTo>
                  <a:lnTo>
                    <a:pt x="2379" y="147"/>
                  </a:lnTo>
                  <a:lnTo>
                    <a:pt x="2381" y="128"/>
                  </a:lnTo>
                  <a:lnTo>
                    <a:pt x="2343" y="125"/>
                  </a:lnTo>
                  <a:lnTo>
                    <a:pt x="2341" y="144"/>
                  </a:lnTo>
                  <a:close/>
                  <a:moveTo>
                    <a:pt x="2265" y="140"/>
                  </a:moveTo>
                  <a:lnTo>
                    <a:pt x="2303" y="142"/>
                  </a:lnTo>
                  <a:lnTo>
                    <a:pt x="2306" y="123"/>
                  </a:lnTo>
                  <a:lnTo>
                    <a:pt x="2268" y="121"/>
                  </a:lnTo>
                  <a:lnTo>
                    <a:pt x="2265" y="140"/>
                  </a:lnTo>
                  <a:close/>
                  <a:moveTo>
                    <a:pt x="2190" y="137"/>
                  </a:moveTo>
                  <a:lnTo>
                    <a:pt x="2228" y="137"/>
                  </a:lnTo>
                  <a:lnTo>
                    <a:pt x="2230" y="118"/>
                  </a:lnTo>
                  <a:lnTo>
                    <a:pt x="2192" y="118"/>
                  </a:lnTo>
                  <a:lnTo>
                    <a:pt x="2190" y="137"/>
                  </a:lnTo>
                  <a:close/>
                  <a:moveTo>
                    <a:pt x="2114" y="132"/>
                  </a:moveTo>
                  <a:lnTo>
                    <a:pt x="2152" y="135"/>
                  </a:lnTo>
                  <a:lnTo>
                    <a:pt x="2154" y="116"/>
                  </a:lnTo>
                  <a:lnTo>
                    <a:pt x="2116" y="114"/>
                  </a:lnTo>
                  <a:lnTo>
                    <a:pt x="2114" y="132"/>
                  </a:lnTo>
                  <a:close/>
                  <a:moveTo>
                    <a:pt x="2038" y="128"/>
                  </a:moveTo>
                  <a:lnTo>
                    <a:pt x="2076" y="130"/>
                  </a:lnTo>
                  <a:lnTo>
                    <a:pt x="2079" y="111"/>
                  </a:lnTo>
                  <a:lnTo>
                    <a:pt x="2041" y="109"/>
                  </a:lnTo>
                  <a:lnTo>
                    <a:pt x="2038" y="128"/>
                  </a:lnTo>
                  <a:close/>
                  <a:moveTo>
                    <a:pt x="1963" y="123"/>
                  </a:moveTo>
                  <a:lnTo>
                    <a:pt x="2001" y="125"/>
                  </a:lnTo>
                  <a:lnTo>
                    <a:pt x="2003" y="106"/>
                  </a:lnTo>
                  <a:lnTo>
                    <a:pt x="1965" y="104"/>
                  </a:lnTo>
                  <a:lnTo>
                    <a:pt x="1963" y="123"/>
                  </a:lnTo>
                  <a:close/>
                  <a:moveTo>
                    <a:pt x="1887" y="121"/>
                  </a:moveTo>
                  <a:lnTo>
                    <a:pt x="1925" y="123"/>
                  </a:lnTo>
                  <a:lnTo>
                    <a:pt x="1927" y="104"/>
                  </a:lnTo>
                  <a:lnTo>
                    <a:pt x="1889" y="102"/>
                  </a:lnTo>
                  <a:lnTo>
                    <a:pt x="1887" y="121"/>
                  </a:lnTo>
                  <a:close/>
                  <a:moveTo>
                    <a:pt x="1811" y="116"/>
                  </a:moveTo>
                  <a:lnTo>
                    <a:pt x="1849" y="118"/>
                  </a:lnTo>
                  <a:lnTo>
                    <a:pt x="1852" y="99"/>
                  </a:lnTo>
                  <a:lnTo>
                    <a:pt x="1814" y="97"/>
                  </a:lnTo>
                  <a:lnTo>
                    <a:pt x="1811" y="116"/>
                  </a:lnTo>
                  <a:close/>
                  <a:moveTo>
                    <a:pt x="1736" y="111"/>
                  </a:moveTo>
                  <a:lnTo>
                    <a:pt x="1774" y="114"/>
                  </a:lnTo>
                  <a:lnTo>
                    <a:pt x="1776" y="95"/>
                  </a:lnTo>
                  <a:lnTo>
                    <a:pt x="1738" y="92"/>
                  </a:lnTo>
                  <a:lnTo>
                    <a:pt x="1736" y="111"/>
                  </a:lnTo>
                  <a:close/>
                  <a:moveTo>
                    <a:pt x="1662" y="109"/>
                  </a:moveTo>
                  <a:lnTo>
                    <a:pt x="1698" y="109"/>
                  </a:lnTo>
                  <a:lnTo>
                    <a:pt x="1700" y="92"/>
                  </a:lnTo>
                  <a:lnTo>
                    <a:pt x="1662" y="90"/>
                  </a:lnTo>
                  <a:lnTo>
                    <a:pt x="1662" y="109"/>
                  </a:lnTo>
                  <a:close/>
                  <a:moveTo>
                    <a:pt x="1587" y="104"/>
                  </a:moveTo>
                  <a:lnTo>
                    <a:pt x="1625" y="106"/>
                  </a:lnTo>
                  <a:lnTo>
                    <a:pt x="1625" y="88"/>
                  </a:lnTo>
                  <a:lnTo>
                    <a:pt x="1587" y="85"/>
                  </a:lnTo>
                  <a:lnTo>
                    <a:pt x="1587" y="104"/>
                  </a:lnTo>
                  <a:close/>
                  <a:moveTo>
                    <a:pt x="1511" y="99"/>
                  </a:moveTo>
                  <a:lnTo>
                    <a:pt x="1549" y="102"/>
                  </a:lnTo>
                  <a:lnTo>
                    <a:pt x="1549" y="83"/>
                  </a:lnTo>
                  <a:lnTo>
                    <a:pt x="1511" y="80"/>
                  </a:lnTo>
                  <a:lnTo>
                    <a:pt x="1511" y="99"/>
                  </a:lnTo>
                  <a:close/>
                  <a:moveTo>
                    <a:pt x="1435" y="97"/>
                  </a:moveTo>
                  <a:lnTo>
                    <a:pt x="1473" y="97"/>
                  </a:lnTo>
                  <a:lnTo>
                    <a:pt x="1473" y="78"/>
                  </a:lnTo>
                  <a:lnTo>
                    <a:pt x="1435" y="78"/>
                  </a:lnTo>
                  <a:lnTo>
                    <a:pt x="1435" y="97"/>
                  </a:lnTo>
                  <a:close/>
                  <a:moveTo>
                    <a:pt x="1360" y="92"/>
                  </a:moveTo>
                  <a:lnTo>
                    <a:pt x="1398" y="95"/>
                  </a:lnTo>
                  <a:lnTo>
                    <a:pt x="1398" y="76"/>
                  </a:lnTo>
                  <a:lnTo>
                    <a:pt x="1360" y="73"/>
                  </a:lnTo>
                  <a:lnTo>
                    <a:pt x="1360" y="92"/>
                  </a:lnTo>
                  <a:close/>
                  <a:moveTo>
                    <a:pt x="1284" y="88"/>
                  </a:moveTo>
                  <a:lnTo>
                    <a:pt x="1322" y="90"/>
                  </a:lnTo>
                  <a:lnTo>
                    <a:pt x="1322" y="71"/>
                  </a:lnTo>
                  <a:lnTo>
                    <a:pt x="1284" y="69"/>
                  </a:lnTo>
                  <a:lnTo>
                    <a:pt x="1284" y="88"/>
                  </a:lnTo>
                  <a:close/>
                  <a:moveTo>
                    <a:pt x="1208" y="83"/>
                  </a:moveTo>
                  <a:lnTo>
                    <a:pt x="1246" y="85"/>
                  </a:lnTo>
                  <a:lnTo>
                    <a:pt x="1246" y="66"/>
                  </a:lnTo>
                  <a:lnTo>
                    <a:pt x="1208" y="64"/>
                  </a:lnTo>
                  <a:lnTo>
                    <a:pt x="1208" y="83"/>
                  </a:lnTo>
                  <a:close/>
                  <a:moveTo>
                    <a:pt x="1133" y="80"/>
                  </a:moveTo>
                  <a:lnTo>
                    <a:pt x="1171" y="83"/>
                  </a:lnTo>
                  <a:lnTo>
                    <a:pt x="1171" y="64"/>
                  </a:lnTo>
                  <a:lnTo>
                    <a:pt x="1133" y="62"/>
                  </a:lnTo>
                  <a:lnTo>
                    <a:pt x="1133" y="80"/>
                  </a:lnTo>
                  <a:close/>
                  <a:moveTo>
                    <a:pt x="1057" y="76"/>
                  </a:moveTo>
                  <a:lnTo>
                    <a:pt x="1095" y="78"/>
                  </a:lnTo>
                  <a:lnTo>
                    <a:pt x="1095" y="59"/>
                  </a:lnTo>
                  <a:lnTo>
                    <a:pt x="1057" y="57"/>
                  </a:lnTo>
                  <a:lnTo>
                    <a:pt x="1057" y="76"/>
                  </a:lnTo>
                  <a:close/>
                  <a:moveTo>
                    <a:pt x="981" y="71"/>
                  </a:moveTo>
                  <a:lnTo>
                    <a:pt x="1019" y="73"/>
                  </a:lnTo>
                  <a:lnTo>
                    <a:pt x="1019" y="54"/>
                  </a:lnTo>
                  <a:lnTo>
                    <a:pt x="981" y="52"/>
                  </a:lnTo>
                  <a:lnTo>
                    <a:pt x="981" y="71"/>
                  </a:lnTo>
                  <a:close/>
                  <a:moveTo>
                    <a:pt x="906" y="69"/>
                  </a:moveTo>
                  <a:lnTo>
                    <a:pt x="944" y="69"/>
                  </a:lnTo>
                  <a:lnTo>
                    <a:pt x="944" y="50"/>
                  </a:lnTo>
                  <a:lnTo>
                    <a:pt x="906" y="50"/>
                  </a:lnTo>
                  <a:lnTo>
                    <a:pt x="906" y="69"/>
                  </a:lnTo>
                  <a:close/>
                  <a:moveTo>
                    <a:pt x="830" y="64"/>
                  </a:moveTo>
                  <a:lnTo>
                    <a:pt x="868" y="66"/>
                  </a:lnTo>
                  <a:lnTo>
                    <a:pt x="868" y="47"/>
                  </a:lnTo>
                  <a:lnTo>
                    <a:pt x="830" y="45"/>
                  </a:lnTo>
                  <a:lnTo>
                    <a:pt x="830" y="64"/>
                  </a:lnTo>
                  <a:close/>
                  <a:moveTo>
                    <a:pt x="754" y="59"/>
                  </a:moveTo>
                  <a:lnTo>
                    <a:pt x="792" y="62"/>
                  </a:lnTo>
                  <a:lnTo>
                    <a:pt x="792" y="43"/>
                  </a:lnTo>
                  <a:lnTo>
                    <a:pt x="754" y="40"/>
                  </a:lnTo>
                  <a:lnTo>
                    <a:pt x="754" y="59"/>
                  </a:lnTo>
                  <a:close/>
                  <a:moveTo>
                    <a:pt x="679" y="57"/>
                  </a:moveTo>
                  <a:lnTo>
                    <a:pt x="716" y="57"/>
                  </a:lnTo>
                  <a:lnTo>
                    <a:pt x="719" y="38"/>
                  </a:lnTo>
                  <a:lnTo>
                    <a:pt x="681" y="38"/>
                  </a:lnTo>
                  <a:lnTo>
                    <a:pt x="679" y="57"/>
                  </a:lnTo>
                  <a:close/>
                  <a:moveTo>
                    <a:pt x="603" y="52"/>
                  </a:moveTo>
                  <a:lnTo>
                    <a:pt x="641" y="54"/>
                  </a:lnTo>
                  <a:lnTo>
                    <a:pt x="643" y="35"/>
                  </a:lnTo>
                  <a:lnTo>
                    <a:pt x="605" y="33"/>
                  </a:lnTo>
                  <a:lnTo>
                    <a:pt x="603" y="52"/>
                  </a:lnTo>
                  <a:close/>
                  <a:moveTo>
                    <a:pt x="527" y="47"/>
                  </a:moveTo>
                  <a:lnTo>
                    <a:pt x="565" y="50"/>
                  </a:lnTo>
                  <a:lnTo>
                    <a:pt x="568" y="31"/>
                  </a:lnTo>
                  <a:lnTo>
                    <a:pt x="530" y="28"/>
                  </a:lnTo>
                  <a:lnTo>
                    <a:pt x="527" y="47"/>
                  </a:lnTo>
                  <a:close/>
                  <a:moveTo>
                    <a:pt x="452" y="43"/>
                  </a:moveTo>
                  <a:lnTo>
                    <a:pt x="489" y="45"/>
                  </a:lnTo>
                  <a:lnTo>
                    <a:pt x="492" y="26"/>
                  </a:lnTo>
                  <a:lnTo>
                    <a:pt x="454" y="24"/>
                  </a:lnTo>
                  <a:lnTo>
                    <a:pt x="452" y="43"/>
                  </a:lnTo>
                  <a:close/>
                  <a:moveTo>
                    <a:pt x="376" y="40"/>
                  </a:moveTo>
                  <a:lnTo>
                    <a:pt x="414" y="43"/>
                  </a:lnTo>
                  <a:lnTo>
                    <a:pt x="416" y="24"/>
                  </a:lnTo>
                  <a:lnTo>
                    <a:pt x="378" y="21"/>
                  </a:lnTo>
                  <a:lnTo>
                    <a:pt x="376" y="40"/>
                  </a:lnTo>
                  <a:close/>
                  <a:moveTo>
                    <a:pt x="300" y="35"/>
                  </a:moveTo>
                  <a:lnTo>
                    <a:pt x="338" y="38"/>
                  </a:lnTo>
                  <a:lnTo>
                    <a:pt x="340" y="19"/>
                  </a:lnTo>
                  <a:lnTo>
                    <a:pt x="303" y="17"/>
                  </a:lnTo>
                  <a:lnTo>
                    <a:pt x="300" y="35"/>
                  </a:lnTo>
                  <a:close/>
                  <a:moveTo>
                    <a:pt x="225" y="31"/>
                  </a:moveTo>
                  <a:lnTo>
                    <a:pt x="262" y="33"/>
                  </a:lnTo>
                  <a:lnTo>
                    <a:pt x="265" y="14"/>
                  </a:lnTo>
                  <a:lnTo>
                    <a:pt x="227" y="12"/>
                  </a:lnTo>
                  <a:lnTo>
                    <a:pt x="225" y="31"/>
                  </a:lnTo>
                  <a:close/>
                  <a:moveTo>
                    <a:pt x="149" y="28"/>
                  </a:moveTo>
                  <a:lnTo>
                    <a:pt x="187" y="28"/>
                  </a:lnTo>
                  <a:lnTo>
                    <a:pt x="189" y="9"/>
                  </a:lnTo>
                  <a:lnTo>
                    <a:pt x="151" y="9"/>
                  </a:lnTo>
                  <a:lnTo>
                    <a:pt x="149" y="28"/>
                  </a:lnTo>
                  <a:close/>
                  <a:moveTo>
                    <a:pt x="73" y="24"/>
                  </a:moveTo>
                  <a:lnTo>
                    <a:pt x="111" y="26"/>
                  </a:lnTo>
                  <a:lnTo>
                    <a:pt x="113" y="7"/>
                  </a:lnTo>
                  <a:lnTo>
                    <a:pt x="76" y="5"/>
                  </a:lnTo>
                  <a:lnTo>
                    <a:pt x="73" y="24"/>
                  </a:lnTo>
                  <a:close/>
                  <a:moveTo>
                    <a:pt x="0" y="19"/>
                  </a:moveTo>
                  <a:lnTo>
                    <a:pt x="35" y="21"/>
                  </a:lnTo>
                  <a:lnTo>
                    <a:pt x="38" y="2"/>
                  </a:lnTo>
                  <a:lnTo>
                    <a:pt x="0" y="0"/>
                  </a:lnTo>
                  <a:lnTo>
                    <a:pt x="0" y="19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xtLst/>
          </p:spPr>
          <p:txBody>
            <a:bodyPr vert="horz" wrap="square" lIns="128533" tIns="64268" rIns="128533" bIns="64268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33" dirty="0">
                <a:latin typeface="Noto Sans S Chinese Light" panose="020B0300000000000000" pitchFamily="34" charset="-122"/>
                <a:ea typeface="Noto Sans S Chinese Light" panose="020B03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" name="Freeform 9"/>
            <p:cNvSpPr>
              <a:spLocks noEditPoints="1"/>
            </p:cNvSpPr>
            <p:nvPr/>
          </p:nvSpPr>
          <p:spPr bwMode="auto">
            <a:xfrm>
              <a:off x="6082670" y="3312072"/>
              <a:ext cx="2304686" cy="110346"/>
            </a:xfrm>
            <a:custGeom>
              <a:avLst/>
              <a:gdLst>
                <a:gd name="T0" fmla="*/ 12 w 3112"/>
                <a:gd name="T1" fmla="*/ 149 h 149"/>
                <a:gd name="T2" fmla="*/ 50 w 3112"/>
                <a:gd name="T3" fmla="*/ 147 h 149"/>
                <a:gd name="T4" fmla="*/ 126 w 3112"/>
                <a:gd name="T5" fmla="*/ 125 h 149"/>
                <a:gd name="T6" fmla="*/ 237 w 3112"/>
                <a:gd name="T7" fmla="*/ 121 h 149"/>
                <a:gd name="T8" fmla="*/ 237 w 3112"/>
                <a:gd name="T9" fmla="*/ 121 h 149"/>
                <a:gd name="T10" fmla="*/ 315 w 3112"/>
                <a:gd name="T11" fmla="*/ 135 h 149"/>
                <a:gd name="T12" fmla="*/ 353 w 3112"/>
                <a:gd name="T13" fmla="*/ 135 h 149"/>
                <a:gd name="T14" fmla="*/ 426 w 3112"/>
                <a:gd name="T15" fmla="*/ 114 h 149"/>
                <a:gd name="T16" fmla="*/ 539 w 3112"/>
                <a:gd name="T17" fmla="*/ 109 h 149"/>
                <a:gd name="T18" fmla="*/ 539 w 3112"/>
                <a:gd name="T19" fmla="*/ 109 h 149"/>
                <a:gd name="T20" fmla="*/ 617 w 3112"/>
                <a:gd name="T21" fmla="*/ 123 h 149"/>
                <a:gd name="T22" fmla="*/ 655 w 3112"/>
                <a:gd name="T23" fmla="*/ 123 h 149"/>
                <a:gd name="T24" fmla="*/ 729 w 3112"/>
                <a:gd name="T25" fmla="*/ 99 h 149"/>
                <a:gd name="T26" fmla="*/ 842 w 3112"/>
                <a:gd name="T27" fmla="*/ 95 h 149"/>
                <a:gd name="T28" fmla="*/ 842 w 3112"/>
                <a:gd name="T29" fmla="*/ 95 h 149"/>
                <a:gd name="T30" fmla="*/ 920 w 3112"/>
                <a:gd name="T31" fmla="*/ 111 h 149"/>
                <a:gd name="T32" fmla="*/ 958 w 3112"/>
                <a:gd name="T33" fmla="*/ 109 h 149"/>
                <a:gd name="T34" fmla="*/ 1031 w 3112"/>
                <a:gd name="T35" fmla="*/ 88 h 149"/>
                <a:gd name="T36" fmla="*/ 1145 w 3112"/>
                <a:gd name="T37" fmla="*/ 83 h 149"/>
                <a:gd name="T38" fmla="*/ 1145 w 3112"/>
                <a:gd name="T39" fmla="*/ 83 h 149"/>
                <a:gd name="T40" fmla="*/ 1220 w 3112"/>
                <a:gd name="T41" fmla="*/ 99 h 149"/>
                <a:gd name="T42" fmla="*/ 1258 w 3112"/>
                <a:gd name="T43" fmla="*/ 97 h 149"/>
                <a:gd name="T44" fmla="*/ 1334 w 3112"/>
                <a:gd name="T45" fmla="*/ 76 h 149"/>
                <a:gd name="T46" fmla="*/ 1448 w 3112"/>
                <a:gd name="T47" fmla="*/ 71 h 149"/>
                <a:gd name="T48" fmla="*/ 1448 w 3112"/>
                <a:gd name="T49" fmla="*/ 71 h 149"/>
                <a:gd name="T50" fmla="*/ 1523 w 3112"/>
                <a:gd name="T51" fmla="*/ 85 h 149"/>
                <a:gd name="T52" fmla="*/ 1561 w 3112"/>
                <a:gd name="T53" fmla="*/ 85 h 149"/>
                <a:gd name="T54" fmla="*/ 1637 w 3112"/>
                <a:gd name="T55" fmla="*/ 62 h 149"/>
                <a:gd name="T56" fmla="*/ 1750 w 3112"/>
                <a:gd name="T57" fmla="*/ 57 h 149"/>
                <a:gd name="T58" fmla="*/ 1750 w 3112"/>
                <a:gd name="T59" fmla="*/ 57 h 149"/>
                <a:gd name="T60" fmla="*/ 1826 w 3112"/>
                <a:gd name="T61" fmla="*/ 73 h 149"/>
                <a:gd name="T62" fmla="*/ 1864 w 3112"/>
                <a:gd name="T63" fmla="*/ 71 h 149"/>
                <a:gd name="T64" fmla="*/ 1939 w 3112"/>
                <a:gd name="T65" fmla="*/ 50 h 149"/>
                <a:gd name="T66" fmla="*/ 2053 w 3112"/>
                <a:gd name="T67" fmla="*/ 45 h 149"/>
                <a:gd name="T68" fmla="*/ 2053 w 3112"/>
                <a:gd name="T69" fmla="*/ 45 h 149"/>
                <a:gd name="T70" fmla="*/ 2129 w 3112"/>
                <a:gd name="T71" fmla="*/ 62 h 149"/>
                <a:gd name="T72" fmla="*/ 2166 w 3112"/>
                <a:gd name="T73" fmla="*/ 59 h 149"/>
                <a:gd name="T74" fmla="*/ 2242 w 3112"/>
                <a:gd name="T75" fmla="*/ 38 h 149"/>
                <a:gd name="T76" fmla="*/ 2356 w 3112"/>
                <a:gd name="T77" fmla="*/ 33 h 149"/>
                <a:gd name="T78" fmla="*/ 2356 w 3112"/>
                <a:gd name="T79" fmla="*/ 33 h 149"/>
                <a:gd name="T80" fmla="*/ 2431 w 3112"/>
                <a:gd name="T81" fmla="*/ 47 h 149"/>
                <a:gd name="T82" fmla="*/ 2469 w 3112"/>
                <a:gd name="T83" fmla="*/ 47 h 149"/>
                <a:gd name="T84" fmla="*/ 2545 w 3112"/>
                <a:gd name="T85" fmla="*/ 24 h 149"/>
                <a:gd name="T86" fmla="*/ 2658 w 3112"/>
                <a:gd name="T87" fmla="*/ 19 h 149"/>
                <a:gd name="T88" fmla="*/ 2658 w 3112"/>
                <a:gd name="T89" fmla="*/ 19 h 149"/>
                <a:gd name="T90" fmla="*/ 2734 w 3112"/>
                <a:gd name="T91" fmla="*/ 36 h 149"/>
                <a:gd name="T92" fmla="*/ 2772 w 3112"/>
                <a:gd name="T93" fmla="*/ 33 h 149"/>
                <a:gd name="T94" fmla="*/ 2847 w 3112"/>
                <a:gd name="T95" fmla="*/ 12 h 149"/>
                <a:gd name="T96" fmla="*/ 2961 w 3112"/>
                <a:gd name="T97" fmla="*/ 7 h 149"/>
                <a:gd name="T98" fmla="*/ 2961 w 3112"/>
                <a:gd name="T99" fmla="*/ 7 h 149"/>
                <a:gd name="T100" fmla="*/ 3037 w 3112"/>
                <a:gd name="T101" fmla="*/ 24 h 149"/>
                <a:gd name="T102" fmla="*/ 3074 w 3112"/>
                <a:gd name="T103" fmla="*/ 21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112" h="149">
                  <a:moveTo>
                    <a:pt x="12" y="130"/>
                  </a:moveTo>
                  <a:lnTo>
                    <a:pt x="0" y="130"/>
                  </a:lnTo>
                  <a:lnTo>
                    <a:pt x="0" y="149"/>
                  </a:lnTo>
                  <a:lnTo>
                    <a:pt x="12" y="149"/>
                  </a:lnTo>
                  <a:lnTo>
                    <a:pt x="12" y="130"/>
                  </a:lnTo>
                  <a:close/>
                  <a:moveTo>
                    <a:pt x="88" y="125"/>
                  </a:moveTo>
                  <a:lnTo>
                    <a:pt x="50" y="128"/>
                  </a:lnTo>
                  <a:lnTo>
                    <a:pt x="50" y="147"/>
                  </a:lnTo>
                  <a:lnTo>
                    <a:pt x="88" y="144"/>
                  </a:lnTo>
                  <a:lnTo>
                    <a:pt x="88" y="125"/>
                  </a:lnTo>
                  <a:close/>
                  <a:moveTo>
                    <a:pt x="163" y="123"/>
                  </a:moveTo>
                  <a:lnTo>
                    <a:pt x="126" y="125"/>
                  </a:lnTo>
                  <a:lnTo>
                    <a:pt x="126" y="144"/>
                  </a:lnTo>
                  <a:lnTo>
                    <a:pt x="163" y="142"/>
                  </a:lnTo>
                  <a:lnTo>
                    <a:pt x="163" y="123"/>
                  </a:lnTo>
                  <a:close/>
                  <a:moveTo>
                    <a:pt x="237" y="121"/>
                  </a:moveTo>
                  <a:lnTo>
                    <a:pt x="201" y="121"/>
                  </a:lnTo>
                  <a:lnTo>
                    <a:pt x="201" y="140"/>
                  </a:lnTo>
                  <a:lnTo>
                    <a:pt x="239" y="140"/>
                  </a:lnTo>
                  <a:lnTo>
                    <a:pt x="237" y="121"/>
                  </a:lnTo>
                  <a:close/>
                  <a:moveTo>
                    <a:pt x="312" y="118"/>
                  </a:moveTo>
                  <a:lnTo>
                    <a:pt x="275" y="118"/>
                  </a:lnTo>
                  <a:lnTo>
                    <a:pt x="277" y="137"/>
                  </a:lnTo>
                  <a:lnTo>
                    <a:pt x="315" y="135"/>
                  </a:lnTo>
                  <a:lnTo>
                    <a:pt x="312" y="118"/>
                  </a:lnTo>
                  <a:close/>
                  <a:moveTo>
                    <a:pt x="388" y="114"/>
                  </a:moveTo>
                  <a:lnTo>
                    <a:pt x="350" y="116"/>
                  </a:lnTo>
                  <a:lnTo>
                    <a:pt x="353" y="135"/>
                  </a:lnTo>
                  <a:lnTo>
                    <a:pt x="390" y="133"/>
                  </a:lnTo>
                  <a:lnTo>
                    <a:pt x="388" y="114"/>
                  </a:lnTo>
                  <a:close/>
                  <a:moveTo>
                    <a:pt x="464" y="111"/>
                  </a:moveTo>
                  <a:lnTo>
                    <a:pt x="426" y="114"/>
                  </a:lnTo>
                  <a:lnTo>
                    <a:pt x="428" y="133"/>
                  </a:lnTo>
                  <a:lnTo>
                    <a:pt x="466" y="130"/>
                  </a:lnTo>
                  <a:lnTo>
                    <a:pt x="464" y="111"/>
                  </a:lnTo>
                  <a:close/>
                  <a:moveTo>
                    <a:pt x="539" y="109"/>
                  </a:moveTo>
                  <a:lnTo>
                    <a:pt x="502" y="109"/>
                  </a:lnTo>
                  <a:lnTo>
                    <a:pt x="504" y="128"/>
                  </a:lnTo>
                  <a:lnTo>
                    <a:pt x="542" y="128"/>
                  </a:lnTo>
                  <a:lnTo>
                    <a:pt x="539" y="109"/>
                  </a:lnTo>
                  <a:close/>
                  <a:moveTo>
                    <a:pt x="615" y="104"/>
                  </a:moveTo>
                  <a:lnTo>
                    <a:pt x="577" y="107"/>
                  </a:lnTo>
                  <a:lnTo>
                    <a:pt x="580" y="125"/>
                  </a:lnTo>
                  <a:lnTo>
                    <a:pt x="617" y="123"/>
                  </a:lnTo>
                  <a:lnTo>
                    <a:pt x="615" y="104"/>
                  </a:lnTo>
                  <a:close/>
                  <a:moveTo>
                    <a:pt x="691" y="102"/>
                  </a:moveTo>
                  <a:lnTo>
                    <a:pt x="653" y="104"/>
                  </a:lnTo>
                  <a:lnTo>
                    <a:pt x="655" y="123"/>
                  </a:lnTo>
                  <a:lnTo>
                    <a:pt x="693" y="121"/>
                  </a:lnTo>
                  <a:lnTo>
                    <a:pt x="691" y="102"/>
                  </a:lnTo>
                  <a:close/>
                  <a:moveTo>
                    <a:pt x="766" y="99"/>
                  </a:moveTo>
                  <a:lnTo>
                    <a:pt x="729" y="99"/>
                  </a:lnTo>
                  <a:lnTo>
                    <a:pt x="731" y="118"/>
                  </a:lnTo>
                  <a:lnTo>
                    <a:pt x="769" y="118"/>
                  </a:lnTo>
                  <a:lnTo>
                    <a:pt x="766" y="99"/>
                  </a:lnTo>
                  <a:close/>
                  <a:moveTo>
                    <a:pt x="842" y="95"/>
                  </a:moveTo>
                  <a:lnTo>
                    <a:pt x="804" y="97"/>
                  </a:lnTo>
                  <a:lnTo>
                    <a:pt x="807" y="116"/>
                  </a:lnTo>
                  <a:lnTo>
                    <a:pt x="844" y="114"/>
                  </a:lnTo>
                  <a:lnTo>
                    <a:pt x="842" y="95"/>
                  </a:lnTo>
                  <a:close/>
                  <a:moveTo>
                    <a:pt x="918" y="92"/>
                  </a:moveTo>
                  <a:lnTo>
                    <a:pt x="880" y="95"/>
                  </a:lnTo>
                  <a:lnTo>
                    <a:pt x="882" y="114"/>
                  </a:lnTo>
                  <a:lnTo>
                    <a:pt x="920" y="111"/>
                  </a:lnTo>
                  <a:lnTo>
                    <a:pt x="918" y="92"/>
                  </a:lnTo>
                  <a:close/>
                  <a:moveTo>
                    <a:pt x="993" y="90"/>
                  </a:moveTo>
                  <a:lnTo>
                    <a:pt x="956" y="90"/>
                  </a:lnTo>
                  <a:lnTo>
                    <a:pt x="958" y="109"/>
                  </a:lnTo>
                  <a:lnTo>
                    <a:pt x="996" y="109"/>
                  </a:lnTo>
                  <a:lnTo>
                    <a:pt x="993" y="90"/>
                  </a:lnTo>
                  <a:close/>
                  <a:moveTo>
                    <a:pt x="1069" y="85"/>
                  </a:moveTo>
                  <a:lnTo>
                    <a:pt x="1031" y="88"/>
                  </a:lnTo>
                  <a:lnTo>
                    <a:pt x="1034" y="107"/>
                  </a:lnTo>
                  <a:lnTo>
                    <a:pt x="1072" y="104"/>
                  </a:lnTo>
                  <a:lnTo>
                    <a:pt x="1069" y="85"/>
                  </a:lnTo>
                  <a:close/>
                  <a:moveTo>
                    <a:pt x="1145" y="83"/>
                  </a:moveTo>
                  <a:lnTo>
                    <a:pt x="1107" y="85"/>
                  </a:lnTo>
                  <a:lnTo>
                    <a:pt x="1109" y="104"/>
                  </a:lnTo>
                  <a:lnTo>
                    <a:pt x="1145" y="102"/>
                  </a:lnTo>
                  <a:lnTo>
                    <a:pt x="1145" y="83"/>
                  </a:lnTo>
                  <a:close/>
                  <a:moveTo>
                    <a:pt x="1220" y="81"/>
                  </a:moveTo>
                  <a:lnTo>
                    <a:pt x="1183" y="81"/>
                  </a:lnTo>
                  <a:lnTo>
                    <a:pt x="1183" y="99"/>
                  </a:lnTo>
                  <a:lnTo>
                    <a:pt x="1220" y="99"/>
                  </a:lnTo>
                  <a:lnTo>
                    <a:pt x="1220" y="81"/>
                  </a:lnTo>
                  <a:close/>
                  <a:moveTo>
                    <a:pt x="1296" y="76"/>
                  </a:moveTo>
                  <a:lnTo>
                    <a:pt x="1258" y="78"/>
                  </a:lnTo>
                  <a:lnTo>
                    <a:pt x="1258" y="97"/>
                  </a:lnTo>
                  <a:lnTo>
                    <a:pt x="1296" y="95"/>
                  </a:lnTo>
                  <a:lnTo>
                    <a:pt x="1296" y="76"/>
                  </a:lnTo>
                  <a:close/>
                  <a:moveTo>
                    <a:pt x="1372" y="73"/>
                  </a:moveTo>
                  <a:lnTo>
                    <a:pt x="1334" y="76"/>
                  </a:lnTo>
                  <a:lnTo>
                    <a:pt x="1334" y="95"/>
                  </a:lnTo>
                  <a:lnTo>
                    <a:pt x="1372" y="92"/>
                  </a:lnTo>
                  <a:lnTo>
                    <a:pt x="1372" y="73"/>
                  </a:lnTo>
                  <a:close/>
                  <a:moveTo>
                    <a:pt x="1448" y="71"/>
                  </a:moveTo>
                  <a:lnTo>
                    <a:pt x="1410" y="71"/>
                  </a:lnTo>
                  <a:lnTo>
                    <a:pt x="1410" y="90"/>
                  </a:lnTo>
                  <a:lnTo>
                    <a:pt x="1448" y="90"/>
                  </a:lnTo>
                  <a:lnTo>
                    <a:pt x="1448" y="71"/>
                  </a:lnTo>
                  <a:close/>
                  <a:moveTo>
                    <a:pt x="1523" y="66"/>
                  </a:moveTo>
                  <a:lnTo>
                    <a:pt x="1485" y="69"/>
                  </a:lnTo>
                  <a:lnTo>
                    <a:pt x="1485" y="88"/>
                  </a:lnTo>
                  <a:lnTo>
                    <a:pt x="1523" y="85"/>
                  </a:lnTo>
                  <a:lnTo>
                    <a:pt x="1523" y="66"/>
                  </a:lnTo>
                  <a:close/>
                  <a:moveTo>
                    <a:pt x="1599" y="64"/>
                  </a:moveTo>
                  <a:lnTo>
                    <a:pt x="1561" y="66"/>
                  </a:lnTo>
                  <a:lnTo>
                    <a:pt x="1561" y="85"/>
                  </a:lnTo>
                  <a:lnTo>
                    <a:pt x="1599" y="83"/>
                  </a:lnTo>
                  <a:lnTo>
                    <a:pt x="1599" y="64"/>
                  </a:lnTo>
                  <a:close/>
                  <a:moveTo>
                    <a:pt x="1675" y="62"/>
                  </a:moveTo>
                  <a:lnTo>
                    <a:pt x="1637" y="62"/>
                  </a:lnTo>
                  <a:lnTo>
                    <a:pt x="1637" y="81"/>
                  </a:lnTo>
                  <a:lnTo>
                    <a:pt x="1675" y="81"/>
                  </a:lnTo>
                  <a:lnTo>
                    <a:pt x="1675" y="62"/>
                  </a:lnTo>
                  <a:close/>
                  <a:moveTo>
                    <a:pt x="1750" y="57"/>
                  </a:moveTo>
                  <a:lnTo>
                    <a:pt x="1712" y="59"/>
                  </a:lnTo>
                  <a:lnTo>
                    <a:pt x="1712" y="78"/>
                  </a:lnTo>
                  <a:lnTo>
                    <a:pt x="1750" y="76"/>
                  </a:lnTo>
                  <a:lnTo>
                    <a:pt x="1750" y="57"/>
                  </a:lnTo>
                  <a:close/>
                  <a:moveTo>
                    <a:pt x="1826" y="55"/>
                  </a:moveTo>
                  <a:lnTo>
                    <a:pt x="1788" y="57"/>
                  </a:lnTo>
                  <a:lnTo>
                    <a:pt x="1788" y="76"/>
                  </a:lnTo>
                  <a:lnTo>
                    <a:pt x="1826" y="73"/>
                  </a:lnTo>
                  <a:lnTo>
                    <a:pt x="1826" y="55"/>
                  </a:lnTo>
                  <a:close/>
                  <a:moveTo>
                    <a:pt x="1902" y="52"/>
                  </a:moveTo>
                  <a:lnTo>
                    <a:pt x="1864" y="52"/>
                  </a:lnTo>
                  <a:lnTo>
                    <a:pt x="1864" y="71"/>
                  </a:lnTo>
                  <a:lnTo>
                    <a:pt x="1902" y="71"/>
                  </a:lnTo>
                  <a:lnTo>
                    <a:pt x="1902" y="52"/>
                  </a:lnTo>
                  <a:close/>
                  <a:moveTo>
                    <a:pt x="1977" y="47"/>
                  </a:moveTo>
                  <a:lnTo>
                    <a:pt x="1939" y="50"/>
                  </a:lnTo>
                  <a:lnTo>
                    <a:pt x="1939" y="69"/>
                  </a:lnTo>
                  <a:lnTo>
                    <a:pt x="1977" y="66"/>
                  </a:lnTo>
                  <a:lnTo>
                    <a:pt x="1977" y="47"/>
                  </a:lnTo>
                  <a:close/>
                  <a:moveTo>
                    <a:pt x="2053" y="45"/>
                  </a:moveTo>
                  <a:lnTo>
                    <a:pt x="2015" y="47"/>
                  </a:lnTo>
                  <a:lnTo>
                    <a:pt x="2015" y="66"/>
                  </a:lnTo>
                  <a:lnTo>
                    <a:pt x="2053" y="64"/>
                  </a:lnTo>
                  <a:lnTo>
                    <a:pt x="2053" y="45"/>
                  </a:lnTo>
                  <a:close/>
                  <a:moveTo>
                    <a:pt x="2129" y="43"/>
                  </a:moveTo>
                  <a:lnTo>
                    <a:pt x="2091" y="43"/>
                  </a:lnTo>
                  <a:lnTo>
                    <a:pt x="2091" y="62"/>
                  </a:lnTo>
                  <a:lnTo>
                    <a:pt x="2129" y="62"/>
                  </a:lnTo>
                  <a:lnTo>
                    <a:pt x="2129" y="43"/>
                  </a:lnTo>
                  <a:close/>
                  <a:moveTo>
                    <a:pt x="2204" y="38"/>
                  </a:moveTo>
                  <a:lnTo>
                    <a:pt x="2166" y="40"/>
                  </a:lnTo>
                  <a:lnTo>
                    <a:pt x="2166" y="59"/>
                  </a:lnTo>
                  <a:lnTo>
                    <a:pt x="2204" y="57"/>
                  </a:lnTo>
                  <a:lnTo>
                    <a:pt x="2204" y="38"/>
                  </a:lnTo>
                  <a:close/>
                  <a:moveTo>
                    <a:pt x="2280" y="36"/>
                  </a:moveTo>
                  <a:lnTo>
                    <a:pt x="2242" y="38"/>
                  </a:lnTo>
                  <a:lnTo>
                    <a:pt x="2242" y="57"/>
                  </a:lnTo>
                  <a:lnTo>
                    <a:pt x="2280" y="55"/>
                  </a:lnTo>
                  <a:lnTo>
                    <a:pt x="2280" y="36"/>
                  </a:lnTo>
                  <a:close/>
                  <a:moveTo>
                    <a:pt x="2356" y="33"/>
                  </a:moveTo>
                  <a:lnTo>
                    <a:pt x="2318" y="33"/>
                  </a:lnTo>
                  <a:lnTo>
                    <a:pt x="2318" y="52"/>
                  </a:lnTo>
                  <a:lnTo>
                    <a:pt x="2356" y="52"/>
                  </a:lnTo>
                  <a:lnTo>
                    <a:pt x="2356" y="33"/>
                  </a:lnTo>
                  <a:close/>
                  <a:moveTo>
                    <a:pt x="2431" y="29"/>
                  </a:moveTo>
                  <a:lnTo>
                    <a:pt x="2393" y="31"/>
                  </a:lnTo>
                  <a:lnTo>
                    <a:pt x="2393" y="50"/>
                  </a:lnTo>
                  <a:lnTo>
                    <a:pt x="2431" y="47"/>
                  </a:lnTo>
                  <a:lnTo>
                    <a:pt x="2431" y="29"/>
                  </a:lnTo>
                  <a:close/>
                  <a:moveTo>
                    <a:pt x="2507" y="26"/>
                  </a:moveTo>
                  <a:lnTo>
                    <a:pt x="2469" y="29"/>
                  </a:lnTo>
                  <a:lnTo>
                    <a:pt x="2469" y="47"/>
                  </a:lnTo>
                  <a:lnTo>
                    <a:pt x="2507" y="45"/>
                  </a:lnTo>
                  <a:lnTo>
                    <a:pt x="2507" y="26"/>
                  </a:lnTo>
                  <a:close/>
                  <a:moveTo>
                    <a:pt x="2583" y="24"/>
                  </a:moveTo>
                  <a:lnTo>
                    <a:pt x="2545" y="24"/>
                  </a:lnTo>
                  <a:lnTo>
                    <a:pt x="2545" y="43"/>
                  </a:lnTo>
                  <a:lnTo>
                    <a:pt x="2583" y="43"/>
                  </a:lnTo>
                  <a:lnTo>
                    <a:pt x="2583" y="24"/>
                  </a:lnTo>
                  <a:close/>
                  <a:moveTo>
                    <a:pt x="2658" y="19"/>
                  </a:moveTo>
                  <a:lnTo>
                    <a:pt x="2620" y="21"/>
                  </a:lnTo>
                  <a:lnTo>
                    <a:pt x="2620" y="40"/>
                  </a:lnTo>
                  <a:lnTo>
                    <a:pt x="2658" y="38"/>
                  </a:lnTo>
                  <a:lnTo>
                    <a:pt x="2658" y="19"/>
                  </a:lnTo>
                  <a:close/>
                  <a:moveTo>
                    <a:pt x="2734" y="17"/>
                  </a:moveTo>
                  <a:lnTo>
                    <a:pt x="2696" y="19"/>
                  </a:lnTo>
                  <a:lnTo>
                    <a:pt x="2696" y="38"/>
                  </a:lnTo>
                  <a:lnTo>
                    <a:pt x="2734" y="36"/>
                  </a:lnTo>
                  <a:lnTo>
                    <a:pt x="2734" y="17"/>
                  </a:lnTo>
                  <a:close/>
                  <a:moveTo>
                    <a:pt x="2810" y="14"/>
                  </a:moveTo>
                  <a:lnTo>
                    <a:pt x="2772" y="14"/>
                  </a:lnTo>
                  <a:lnTo>
                    <a:pt x="2772" y="33"/>
                  </a:lnTo>
                  <a:lnTo>
                    <a:pt x="2810" y="33"/>
                  </a:lnTo>
                  <a:lnTo>
                    <a:pt x="2810" y="14"/>
                  </a:lnTo>
                  <a:close/>
                  <a:moveTo>
                    <a:pt x="2885" y="10"/>
                  </a:moveTo>
                  <a:lnTo>
                    <a:pt x="2847" y="12"/>
                  </a:lnTo>
                  <a:lnTo>
                    <a:pt x="2847" y="31"/>
                  </a:lnTo>
                  <a:lnTo>
                    <a:pt x="2885" y="29"/>
                  </a:lnTo>
                  <a:lnTo>
                    <a:pt x="2885" y="10"/>
                  </a:lnTo>
                  <a:close/>
                  <a:moveTo>
                    <a:pt x="2961" y="7"/>
                  </a:moveTo>
                  <a:lnTo>
                    <a:pt x="2923" y="10"/>
                  </a:lnTo>
                  <a:lnTo>
                    <a:pt x="2923" y="29"/>
                  </a:lnTo>
                  <a:lnTo>
                    <a:pt x="2961" y="26"/>
                  </a:lnTo>
                  <a:lnTo>
                    <a:pt x="2961" y="7"/>
                  </a:lnTo>
                  <a:close/>
                  <a:moveTo>
                    <a:pt x="3034" y="5"/>
                  </a:moveTo>
                  <a:lnTo>
                    <a:pt x="2996" y="5"/>
                  </a:lnTo>
                  <a:lnTo>
                    <a:pt x="2999" y="24"/>
                  </a:lnTo>
                  <a:lnTo>
                    <a:pt x="3037" y="24"/>
                  </a:lnTo>
                  <a:lnTo>
                    <a:pt x="3034" y="5"/>
                  </a:lnTo>
                  <a:close/>
                  <a:moveTo>
                    <a:pt x="3110" y="0"/>
                  </a:moveTo>
                  <a:lnTo>
                    <a:pt x="3072" y="2"/>
                  </a:lnTo>
                  <a:lnTo>
                    <a:pt x="3074" y="21"/>
                  </a:lnTo>
                  <a:lnTo>
                    <a:pt x="3112" y="19"/>
                  </a:lnTo>
                  <a:lnTo>
                    <a:pt x="3110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33" tIns="64268" rIns="128533" bIns="64268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33" dirty="0">
                <a:latin typeface="Noto Sans S Chinese Light" panose="020B0300000000000000" pitchFamily="34" charset="-122"/>
                <a:ea typeface="Noto Sans S Chinese Light" panose="020B03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1" name="Freeform 10"/>
            <p:cNvSpPr>
              <a:spLocks noEditPoints="1"/>
            </p:cNvSpPr>
            <p:nvPr/>
          </p:nvSpPr>
          <p:spPr bwMode="auto">
            <a:xfrm>
              <a:off x="6082670" y="3312072"/>
              <a:ext cx="2304686" cy="110346"/>
            </a:xfrm>
            <a:custGeom>
              <a:avLst/>
              <a:gdLst>
                <a:gd name="T0" fmla="*/ 12 w 3112"/>
                <a:gd name="T1" fmla="*/ 149 h 149"/>
                <a:gd name="T2" fmla="*/ 50 w 3112"/>
                <a:gd name="T3" fmla="*/ 147 h 149"/>
                <a:gd name="T4" fmla="*/ 126 w 3112"/>
                <a:gd name="T5" fmla="*/ 125 h 149"/>
                <a:gd name="T6" fmla="*/ 237 w 3112"/>
                <a:gd name="T7" fmla="*/ 121 h 149"/>
                <a:gd name="T8" fmla="*/ 237 w 3112"/>
                <a:gd name="T9" fmla="*/ 121 h 149"/>
                <a:gd name="T10" fmla="*/ 315 w 3112"/>
                <a:gd name="T11" fmla="*/ 135 h 149"/>
                <a:gd name="T12" fmla="*/ 353 w 3112"/>
                <a:gd name="T13" fmla="*/ 135 h 149"/>
                <a:gd name="T14" fmla="*/ 426 w 3112"/>
                <a:gd name="T15" fmla="*/ 114 h 149"/>
                <a:gd name="T16" fmla="*/ 539 w 3112"/>
                <a:gd name="T17" fmla="*/ 109 h 149"/>
                <a:gd name="T18" fmla="*/ 539 w 3112"/>
                <a:gd name="T19" fmla="*/ 109 h 149"/>
                <a:gd name="T20" fmla="*/ 617 w 3112"/>
                <a:gd name="T21" fmla="*/ 123 h 149"/>
                <a:gd name="T22" fmla="*/ 655 w 3112"/>
                <a:gd name="T23" fmla="*/ 123 h 149"/>
                <a:gd name="T24" fmla="*/ 729 w 3112"/>
                <a:gd name="T25" fmla="*/ 99 h 149"/>
                <a:gd name="T26" fmla="*/ 842 w 3112"/>
                <a:gd name="T27" fmla="*/ 95 h 149"/>
                <a:gd name="T28" fmla="*/ 842 w 3112"/>
                <a:gd name="T29" fmla="*/ 95 h 149"/>
                <a:gd name="T30" fmla="*/ 920 w 3112"/>
                <a:gd name="T31" fmla="*/ 111 h 149"/>
                <a:gd name="T32" fmla="*/ 958 w 3112"/>
                <a:gd name="T33" fmla="*/ 109 h 149"/>
                <a:gd name="T34" fmla="*/ 1031 w 3112"/>
                <a:gd name="T35" fmla="*/ 88 h 149"/>
                <a:gd name="T36" fmla="*/ 1145 w 3112"/>
                <a:gd name="T37" fmla="*/ 83 h 149"/>
                <a:gd name="T38" fmla="*/ 1145 w 3112"/>
                <a:gd name="T39" fmla="*/ 83 h 149"/>
                <a:gd name="T40" fmla="*/ 1220 w 3112"/>
                <a:gd name="T41" fmla="*/ 99 h 149"/>
                <a:gd name="T42" fmla="*/ 1258 w 3112"/>
                <a:gd name="T43" fmla="*/ 97 h 149"/>
                <a:gd name="T44" fmla="*/ 1334 w 3112"/>
                <a:gd name="T45" fmla="*/ 76 h 149"/>
                <a:gd name="T46" fmla="*/ 1448 w 3112"/>
                <a:gd name="T47" fmla="*/ 71 h 149"/>
                <a:gd name="T48" fmla="*/ 1448 w 3112"/>
                <a:gd name="T49" fmla="*/ 71 h 149"/>
                <a:gd name="T50" fmla="*/ 1523 w 3112"/>
                <a:gd name="T51" fmla="*/ 85 h 149"/>
                <a:gd name="T52" fmla="*/ 1561 w 3112"/>
                <a:gd name="T53" fmla="*/ 85 h 149"/>
                <a:gd name="T54" fmla="*/ 1637 w 3112"/>
                <a:gd name="T55" fmla="*/ 62 h 149"/>
                <a:gd name="T56" fmla="*/ 1750 w 3112"/>
                <a:gd name="T57" fmla="*/ 57 h 149"/>
                <a:gd name="T58" fmla="*/ 1750 w 3112"/>
                <a:gd name="T59" fmla="*/ 57 h 149"/>
                <a:gd name="T60" fmla="*/ 1826 w 3112"/>
                <a:gd name="T61" fmla="*/ 73 h 149"/>
                <a:gd name="T62" fmla="*/ 1864 w 3112"/>
                <a:gd name="T63" fmla="*/ 71 h 149"/>
                <a:gd name="T64" fmla="*/ 1939 w 3112"/>
                <a:gd name="T65" fmla="*/ 50 h 149"/>
                <a:gd name="T66" fmla="*/ 2053 w 3112"/>
                <a:gd name="T67" fmla="*/ 45 h 149"/>
                <a:gd name="T68" fmla="*/ 2053 w 3112"/>
                <a:gd name="T69" fmla="*/ 45 h 149"/>
                <a:gd name="T70" fmla="*/ 2129 w 3112"/>
                <a:gd name="T71" fmla="*/ 62 h 149"/>
                <a:gd name="T72" fmla="*/ 2166 w 3112"/>
                <a:gd name="T73" fmla="*/ 59 h 149"/>
                <a:gd name="T74" fmla="*/ 2242 w 3112"/>
                <a:gd name="T75" fmla="*/ 38 h 149"/>
                <a:gd name="T76" fmla="*/ 2356 w 3112"/>
                <a:gd name="T77" fmla="*/ 33 h 149"/>
                <a:gd name="T78" fmla="*/ 2356 w 3112"/>
                <a:gd name="T79" fmla="*/ 33 h 149"/>
                <a:gd name="T80" fmla="*/ 2431 w 3112"/>
                <a:gd name="T81" fmla="*/ 47 h 149"/>
                <a:gd name="T82" fmla="*/ 2469 w 3112"/>
                <a:gd name="T83" fmla="*/ 47 h 149"/>
                <a:gd name="T84" fmla="*/ 2545 w 3112"/>
                <a:gd name="T85" fmla="*/ 24 h 149"/>
                <a:gd name="T86" fmla="*/ 2658 w 3112"/>
                <a:gd name="T87" fmla="*/ 19 h 149"/>
                <a:gd name="T88" fmla="*/ 2658 w 3112"/>
                <a:gd name="T89" fmla="*/ 19 h 149"/>
                <a:gd name="T90" fmla="*/ 2734 w 3112"/>
                <a:gd name="T91" fmla="*/ 36 h 149"/>
                <a:gd name="T92" fmla="*/ 2772 w 3112"/>
                <a:gd name="T93" fmla="*/ 33 h 149"/>
                <a:gd name="T94" fmla="*/ 2847 w 3112"/>
                <a:gd name="T95" fmla="*/ 12 h 149"/>
                <a:gd name="T96" fmla="*/ 2961 w 3112"/>
                <a:gd name="T97" fmla="*/ 7 h 149"/>
                <a:gd name="T98" fmla="*/ 2961 w 3112"/>
                <a:gd name="T99" fmla="*/ 7 h 149"/>
                <a:gd name="T100" fmla="*/ 3037 w 3112"/>
                <a:gd name="T101" fmla="*/ 24 h 149"/>
                <a:gd name="T102" fmla="*/ 3074 w 3112"/>
                <a:gd name="T103" fmla="*/ 21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112" h="149">
                  <a:moveTo>
                    <a:pt x="12" y="130"/>
                  </a:moveTo>
                  <a:lnTo>
                    <a:pt x="0" y="130"/>
                  </a:lnTo>
                  <a:lnTo>
                    <a:pt x="0" y="149"/>
                  </a:lnTo>
                  <a:lnTo>
                    <a:pt x="12" y="149"/>
                  </a:lnTo>
                  <a:lnTo>
                    <a:pt x="12" y="130"/>
                  </a:lnTo>
                  <a:moveTo>
                    <a:pt x="88" y="125"/>
                  </a:moveTo>
                  <a:lnTo>
                    <a:pt x="50" y="128"/>
                  </a:lnTo>
                  <a:lnTo>
                    <a:pt x="50" y="147"/>
                  </a:lnTo>
                  <a:lnTo>
                    <a:pt x="88" y="144"/>
                  </a:lnTo>
                  <a:lnTo>
                    <a:pt x="88" y="125"/>
                  </a:lnTo>
                  <a:moveTo>
                    <a:pt x="163" y="123"/>
                  </a:moveTo>
                  <a:lnTo>
                    <a:pt x="126" y="125"/>
                  </a:lnTo>
                  <a:lnTo>
                    <a:pt x="126" y="144"/>
                  </a:lnTo>
                  <a:lnTo>
                    <a:pt x="163" y="142"/>
                  </a:lnTo>
                  <a:lnTo>
                    <a:pt x="163" y="123"/>
                  </a:lnTo>
                  <a:moveTo>
                    <a:pt x="237" y="121"/>
                  </a:moveTo>
                  <a:lnTo>
                    <a:pt x="201" y="121"/>
                  </a:lnTo>
                  <a:lnTo>
                    <a:pt x="201" y="140"/>
                  </a:lnTo>
                  <a:lnTo>
                    <a:pt x="239" y="140"/>
                  </a:lnTo>
                  <a:lnTo>
                    <a:pt x="237" y="121"/>
                  </a:lnTo>
                  <a:moveTo>
                    <a:pt x="312" y="118"/>
                  </a:moveTo>
                  <a:lnTo>
                    <a:pt x="275" y="118"/>
                  </a:lnTo>
                  <a:lnTo>
                    <a:pt x="277" y="137"/>
                  </a:lnTo>
                  <a:lnTo>
                    <a:pt x="315" y="135"/>
                  </a:lnTo>
                  <a:lnTo>
                    <a:pt x="312" y="118"/>
                  </a:lnTo>
                  <a:moveTo>
                    <a:pt x="388" y="114"/>
                  </a:moveTo>
                  <a:lnTo>
                    <a:pt x="350" y="116"/>
                  </a:lnTo>
                  <a:lnTo>
                    <a:pt x="353" y="135"/>
                  </a:lnTo>
                  <a:lnTo>
                    <a:pt x="390" y="133"/>
                  </a:lnTo>
                  <a:lnTo>
                    <a:pt x="388" y="114"/>
                  </a:lnTo>
                  <a:moveTo>
                    <a:pt x="464" y="111"/>
                  </a:moveTo>
                  <a:lnTo>
                    <a:pt x="426" y="114"/>
                  </a:lnTo>
                  <a:lnTo>
                    <a:pt x="428" y="133"/>
                  </a:lnTo>
                  <a:lnTo>
                    <a:pt x="466" y="130"/>
                  </a:lnTo>
                  <a:lnTo>
                    <a:pt x="464" y="111"/>
                  </a:lnTo>
                  <a:moveTo>
                    <a:pt x="539" y="109"/>
                  </a:moveTo>
                  <a:lnTo>
                    <a:pt x="502" y="109"/>
                  </a:lnTo>
                  <a:lnTo>
                    <a:pt x="504" y="128"/>
                  </a:lnTo>
                  <a:lnTo>
                    <a:pt x="542" y="128"/>
                  </a:lnTo>
                  <a:lnTo>
                    <a:pt x="539" y="109"/>
                  </a:lnTo>
                  <a:moveTo>
                    <a:pt x="615" y="104"/>
                  </a:moveTo>
                  <a:lnTo>
                    <a:pt x="577" y="107"/>
                  </a:lnTo>
                  <a:lnTo>
                    <a:pt x="580" y="125"/>
                  </a:lnTo>
                  <a:lnTo>
                    <a:pt x="617" y="123"/>
                  </a:lnTo>
                  <a:lnTo>
                    <a:pt x="615" y="104"/>
                  </a:lnTo>
                  <a:moveTo>
                    <a:pt x="691" y="102"/>
                  </a:moveTo>
                  <a:lnTo>
                    <a:pt x="653" y="104"/>
                  </a:lnTo>
                  <a:lnTo>
                    <a:pt x="655" y="123"/>
                  </a:lnTo>
                  <a:lnTo>
                    <a:pt x="693" y="121"/>
                  </a:lnTo>
                  <a:lnTo>
                    <a:pt x="691" y="102"/>
                  </a:lnTo>
                  <a:moveTo>
                    <a:pt x="766" y="99"/>
                  </a:moveTo>
                  <a:lnTo>
                    <a:pt x="729" y="99"/>
                  </a:lnTo>
                  <a:lnTo>
                    <a:pt x="731" y="118"/>
                  </a:lnTo>
                  <a:lnTo>
                    <a:pt x="769" y="118"/>
                  </a:lnTo>
                  <a:lnTo>
                    <a:pt x="766" y="99"/>
                  </a:lnTo>
                  <a:moveTo>
                    <a:pt x="842" y="95"/>
                  </a:moveTo>
                  <a:lnTo>
                    <a:pt x="804" y="97"/>
                  </a:lnTo>
                  <a:lnTo>
                    <a:pt x="807" y="116"/>
                  </a:lnTo>
                  <a:lnTo>
                    <a:pt x="844" y="114"/>
                  </a:lnTo>
                  <a:lnTo>
                    <a:pt x="842" y="95"/>
                  </a:lnTo>
                  <a:moveTo>
                    <a:pt x="918" y="92"/>
                  </a:moveTo>
                  <a:lnTo>
                    <a:pt x="880" y="95"/>
                  </a:lnTo>
                  <a:lnTo>
                    <a:pt x="882" y="114"/>
                  </a:lnTo>
                  <a:lnTo>
                    <a:pt x="920" y="111"/>
                  </a:lnTo>
                  <a:lnTo>
                    <a:pt x="918" y="92"/>
                  </a:lnTo>
                  <a:moveTo>
                    <a:pt x="993" y="90"/>
                  </a:moveTo>
                  <a:lnTo>
                    <a:pt x="956" y="90"/>
                  </a:lnTo>
                  <a:lnTo>
                    <a:pt x="958" y="109"/>
                  </a:lnTo>
                  <a:lnTo>
                    <a:pt x="996" y="109"/>
                  </a:lnTo>
                  <a:lnTo>
                    <a:pt x="993" y="90"/>
                  </a:lnTo>
                  <a:moveTo>
                    <a:pt x="1069" y="85"/>
                  </a:moveTo>
                  <a:lnTo>
                    <a:pt x="1031" y="88"/>
                  </a:lnTo>
                  <a:lnTo>
                    <a:pt x="1034" y="107"/>
                  </a:lnTo>
                  <a:lnTo>
                    <a:pt x="1072" y="104"/>
                  </a:lnTo>
                  <a:lnTo>
                    <a:pt x="1069" y="85"/>
                  </a:lnTo>
                  <a:moveTo>
                    <a:pt x="1145" y="83"/>
                  </a:moveTo>
                  <a:lnTo>
                    <a:pt x="1107" y="85"/>
                  </a:lnTo>
                  <a:lnTo>
                    <a:pt x="1109" y="104"/>
                  </a:lnTo>
                  <a:lnTo>
                    <a:pt x="1145" y="102"/>
                  </a:lnTo>
                  <a:lnTo>
                    <a:pt x="1145" y="83"/>
                  </a:lnTo>
                  <a:moveTo>
                    <a:pt x="1220" y="81"/>
                  </a:moveTo>
                  <a:lnTo>
                    <a:pt x="1183" y="81"/>
                  </a:lnTo>
                  <a:lnTo>
                    <a:pt x="1183" y="99"/>
                  </a:lnTo>
                  <a:lnTo>
                    <a:pt x="1220" y="99"/>
                  </a:lnTo>
                  <a:lnTo>
                    <a:pt x="1220" y="81"/>
                  </a:lnTo>
                  <a:moveTo>
                    <a:pt x="1296" y="76"/>
                  </a:moveTo>
                  <a:lnTo>
                    <a:pt x="1258" y="78"/>
                  </a:lnTo>
                  <a:lnTo>
                    <a:pt x="1258" y="97"/>
                  </a:lnTo>
                  <a:lnTo>
                    <a:pt x="1296" y="95"/>
                  </a:lnTo>
                  <a:lnTo>
                    <a:pt x="1296" y="76"/>
                  </a:lnTo>
                  <a:moveTo>
                    <a:pt x="1372" y="73"/>
                  </a:moveTo>
                  <a:lnTo>
                    <a:pt x="1334" y="76"/>
                  </a:lnTo>
                  <a:lnTo>
                    <a:pt x="1334" y="95"/>
                  </a:lnTo>
                  <a:lnTo>
                    <a:pt x="1372" y="92"/>
                  </a:lnTo>
                  <a:lnTo>
                    <a:pt x="1372" y="73"/>
                  </a:lnTo>
                  <a:moveTo>
                    <a:pt x="1448" y="71"/>
                  </a:moveTo>
                  <a:lnTo>
                    <a:pt x="1410" y="71"/>
                  </a:lnTo>
                  <a:lnTo>
                    <a:pt x="1410" y="90"/>
                  </a:lnTo>
                  <a:lnTo>
                    <a:pt x="1448" y="90"/>
                  </a:lnTo>
                  <a:lnTo>
                    <a:pt x="1448" y="71"/>
                  </a:lnTo>
                  <a:moveTo>
                    <a:pt x="1523" y="66"/>
                  </a:moveTo>
                  <a:lnTo>
                    <a:pt x="1485" y="69"/>
                  </a:lnTo>
                  <a:lnTo>
                    <a:pt x="1485" y="88"/>
                  </a:lnTo>
                  <a:lnTo>
                    <a:pt x="1523" y="85"/>
                  </a:lnTo>
                  <a:lnTo>
                    <a:pt x="1523" y="66"/>
                  </a:lnTo>
                  <a:moveTo>
                    <a:pt x="1599" y="64"/>
                  </a:moveTo>
                  <a:lnTo>
                    <a:pt x="1561" y="66"/>
                  </a:lnTo>
                  <a:lnTo>
                    <a:pt x="1561" y="85"/>
                  </a:lnTo>
                  <a:lnTo>
                    <a:pt x="1599" y="83"/>
                  </a:lnTo>
                  <a:lnTo>
                    <a:pt x="1599" y="64"/>
                  </a:lnTo>
                  <a:moveTo>
                    <a:pt x="1675" y="62"/>
                  </a:moveTo>
                  <a:lnTo>
                    <a:pt x="1637" y="62"/>
                  </a:lnTo>
                  <a:lnTo>
                    <a:pt x="1637" y="81"/>
                  </a:lnTo>
                  <a:lnTo>
                    <a:pt x="1675" y="81"/>
                  </a:lnTo>
                  <a:lnTo>
                    <a:pt x="1675" y="62"/>
                  </a:lnTo>
                  <a:moveTo>
                    <a:pt x="1750" y="57"/>
                  </a:moveTo>
                  <a:lnTo>
                    <a:pt x="1712" y="59"/>
                  </a:lnTo>
                  <a:lnTo>
                    <a:pt x="1712" y="78"/>
                  </a:lnTo>
                  <a:lnTo>
                    <a:pt x="1750" y="76"/>
                  </a:lnTo>
                  <a:lnTo>
                    <a:pt x="1750" y="57"/>
                  </a:lnTo>
                  <a:moveTo>
                    <a:pt x="1826" y="55"/>
                  </a:moveTo>
                  <a:lnTo>
                    <a:pt x="1788" y="57"/>
                  </a:lnTo>
                  <a:lnTo>
                    <a:pt x="1788" y="76"/>
                  </a:lnTo>
                  <a:lnTo>
                    <a:pt x="1826" y="73"/>
                  </a:lnTo>
                  <a:lnTo>
                    <a:pt x="1826" y="55"/>
                  </a:lnTo>
                  <a:moveTo>
                    <a:pt x="1902" y="52"/>
                  </a:moveTo>
                  <a:lnTo>
                    <a:pt x="1864" y="52"/>
                  </a:lnTo>
                  <a:lnTo>
                    <a:pt x="1864" y="71"/>
                  </a:lnTo>
                  <a:lnTo>
                    <a:pt x="1902" y="71"/>
                  </a:lnTo>
                  <a:lnTo>
                    <a:pt x="1902" y="52"/>
                  </a:lnTo>
                  <a:moveTo>
                    <a:pt x="1977" y="47"/>
                  </a:moveTo>
                  <a:lnTo>
                    <a:pt x="1939" y="50"/>
                  </a:lnTo>
                  <a:lnTo>
                    <a:pt x="1939" y="69"/>
                  </a:lnTo>
                  <a:lnTo>
                    <a:pt x="1977" y="66"/>
                  </a:lnTo>
                  <a:lnTo>
                    <a:pt x="1977" y="47"/>
                  </a:lnTo>
                  <a:moveTo>
                    <a:pt x="2053" y="45"/>
                  </a:moveTo>
                  <a:lnTo>
                    <a:pt x="2015" y="47"/>
                  </a:lnTo>
                  <a:lnTo>
                    <a:pt x="2015" y="66"/>
                  </a:lnTo>
                  <a:lnTo>
                    <a:pt x="2053" y="64"/>
                  </a:lnTo>
                  <a:lnTo>
                    <a:pt x="2053" y="45"/>
                  </a:lnTo>
                  <a:moveTo>
                    <a:pt x="2129" y="43"/>
                  </a:moveTo>
                  <a:lnTo>
                    <a:pt x="2091" y="43"/>
                  </a:lnTo>
                  <a:lnTo>
                    <a:pt x="2091" y="62"/>
                  </a:lnTo>
                  <a:lnTo>
                    <a:pt x="2129" y="62"/>
                  </a:lnTo>
                  <a:lnTo>
                    <a:pt x="2129" y="43"/>
                  </a:lnTo>
                  <a:moveTo>
                    <a:pt x="2204" y="38"/>
                  </a:moveTo>
                  <a:lnTo>
                    <a:pt x="2166" y="40"/>
                  </a:lnTo>
                  <a:lnTo>
                    <a:pt x="2166" y="59"/>
                  </a:lnTo>
                  <a:lnTo>
                    <a:pt x="2204" y="57"/>
                  </a:lnTo>
                  <a:lnTo>
                    <a:pt x="2204" y="38"/>
                  </a:lnTo>
                  <a:moveTo>
                    <a:pt x="2280" y="36"/>
                  </a:moveTo>
                  <a:lnTo>
                    <a:pt x="2242" y="38"/>
                  </a:lnTo>
                  <a:lnTo>
                    <a:pt x="2242" y="57"/>
                  </a:lnTo>
                  <a:lnTo>
                    <a:pt x="2280" y="55"/>
                  </a:lnTo>
                  <a:lnTo>
                    <a:pt x="2280" y="36"/>
                  </a:lnTo>
                  <a:moveTo>
                    <a:pt x="2356" y="33"/>
                  </a:moveTo>
                  <a:lnTo>
                    <a:pt x="2318" y="33"/>
                  </a:lnTo>
                  <a:lnTo>
                    <a:pt x="2318" y="52"/>
                  </a:lnTo>
                  <a:lnTo>
                    <a:pt x="2356" y="52"/>
                  </a:lnTo>
                  <a:lnTo>
                    <a:pt x="2356" y="33"/>
                  </a:lnTo>
                  <a:moveTo>
                    <a:pt x="2431" y="29"/>
                  </a:moveTo>
                  <a:lnTo>
                    <a:pt x="2393" y="31"/>
                  </a:lnTo>
                  <a:lnTo>
                    <a:pt x="2393" y="50"/>
                  </a:lnTo>
                  <a:lnTo>
                    <a:pt x="2431" y="47"/>
                  </a:lnTo>
                  <a:lnTo>
                    <a:pt x="2431" y="29"/>
                  </a:lnTo>
                  <a:moveTo>
                    <a:pt x="2507" y="26"/>
                  </a:moveTo>
                  <a:lnTo>
                    <a:pt x="2469" y="29"/>
                  </a:lnTo>
                  <a:lnTo>
                    <a:pt x="2469" y="47"/>
                  </a:lnTo>
                  <a:lnTo>
                    <a:pt x="2507" y="45"/>
                  </a:lnTo>
                  <a:lnTo>
                    <a:pt x="2507" y="26"/>
                  </a:lnTo>
                  <a:moveTo>
                    <a:pt x="2583" y="24"/>
                  </a:moveTo>
                  <a:lnTo>
                    <a:pt x="2545" y="24"/>
                  </a:lnTo>
                  <a:lnTo>
                    <a:pt x="2545" y="43"/>
                  </a:lnTo>
                  <a:lnTo>
                    <a:pt x="2583" y="43"/>
                  </a:lnTo>
                  <a:lnTo>
                    <a:pt x="2583" y="24"/>
                  </a:lnTo>
                  <a:moveTo>
                    <a:pt x="2658" y="19"/>
                  </a:moveTo>
                  <a:lnTo>
                    <a:pt x="2620" y="21"/>
                  </a:lnTo>
                  <a:lnTo>
                    <a:pt x="2620" y="40"/>
                  </a:lnTo>
                  <a:lnTo>
                    <a:pt x="2658" y="38"/>
                  </a:lnTo>
                  <a:lnTo>
                    <a:pt x="2658" y="19"/>
                  </a:lnTo>
                  <a:moveTo>
                    <a:pt x="2734" y="17"/>
                  </a:moveTo>
                  <a:lnTo>
                    <a:pt x="2696" y="19"/>
                  </a:lnTo>
                  <a:lnTo>
                    <a:pt x="2696" y="38"/>
                  </a:lnTo>
                  <a:lnTo>
                    <a:pt x="2734" y="36"/>
                  </a:lnTo>
                  <a:lnTo>
                    <a:pt x="2734" y="17"/>
                  </a:lnTo>
                  <a:moveTo>
                    <a:pt x="2810" y="14"/>
                  </a:moveTo>
                  <a:lnTo>
                    <a:pt x="2772" y="14"/>
                  </a:lnTo>
                  <a:lnTo>
                    <a:pt x="2772" y="33"/>
                  </a:lnTo>
                  <a:lnTo>
                    <a:pt x="2810" y="33"/>
                  </a:lnTo>
                  <a:lnTo>
                    <a:pt x="2810" y="14"/>
                  </a:lnTo>
                  <a:moveTo>
                    <a:pt x="2885" y="10"/>
                  </a:moveTo>
                  <a:lnTo>
                    <a:pt x="2847" y="12"/>
                  </a:lnTo>
                  <a:lnTo>
                    <a:pt x="2847" y="31"/>
                  </a:lnTo>
                  <a:lnTo>
                    <a:pt x="2885" y="29"/>
                  </a:lnTo>
                  <a:lnTo>
                    <a:pt x="2885" y="10"/>
                  </a:lnTo>
                  <a:moveTo>
                    <a:pt x="2961" y="7"/>
                  </a:moveTo>
                  <a:lnTo>
                    <a:pt x="2923" y="10"/>
                  </a:lnTo>
                  <a:lnTo>
                    <a:pt x="2923" y="29"/>
                  </a:lnTo>
                  <a:lnTo>
                    <a:pt x="2961" y="26"/>
                  </a:lnTo>
                  <a:lnTo>
                    <a:pt x="2961" y="7"/>
                  </a:lnTo>
                  <a:moveTo>
                    <a:pt x="3034" y="5"/>
                  </a:moveTo>
                  <a:lnTo>
                    <a:pt x="2996" y="5"/>
                  </a:lnTo>
                  <a:lnTo>
                    <a:pt x="2999" y="24"/>
                  </a:lnTo>
                  <a:lnTo>
                    <a:pt x="3037" y="24"/>
                  </a:lnTo>
                  <a:lnTo>
                    <a:pt x="3034" y="5"/>
                  </a:lnTo>
                  <a:moveTo>
                    <a:pt x="3110" y="0"/>
                  </a:moveTo>
                  <a:lnTo>
                    <a:pt x="3072" y="2"/>
                  </a:lnTo>
                  <a:lnTo>
                    <a:pt x="3074" y="21"/>
                  </a:lnTo>
                  <a:lnTo>
                    <a:pt x="3112" y="19"/>
                  </a:lnTo>
                  <a:lnTo>
                    <a:pt x="311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33" tIns="64268" rIns="128533" bIns="64268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33" dirty="0">
                <a:latin typeface="Noto Sans S Chinese Light" panose="020B0300000000000000" pitchFamily="34" charset="-122"/>
                <a:ea typeface="Noto Sans S Chinese Light" panose="020B03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2" name="Freeform 11"/>
            <p:cNvSpPr>
              <a:spLocks noEditPoints="1"/>
            </p:cNvSpPr>
            <p:nvPr/>
          </p:nvSpPr>
          <p:spPr bwMode="auto">
            <a:xfrm>
              <a:off x="5154722" y="1986433"/>
              <a:ext cx="1933656" cy="1441169"/>
            </a:xfrm>
            <a:custGeom>
              <a:avLst/>
              <a:gdLst>
                <a:gd name="T0" fmla="*/ 31 w 2611"/>
                <a:gd name="T1" fmla="*/ 21 h 1946"/>
                <a:gd name="T2" fmla="*/ 71 w 2611"/>
                <a:gd name="T3" fmla="*/ 85 h 1946"/>
                <a:gd name="T4" fmla="*/ 111 w 2611"/>
                <a:gd name="T5" fmla="*/ 149 h 1946"/>
                <a:gd name="T6" fmla="*/ 154 w 2611"/>
                <a:gd name="T7" fmla="*/ 213 h 1946"/>
                <a:gd name="T8" fmla="*/ 194 w 2611"/>
                <a:gd name="T9" fmla="*/ 276 h 1946"/>
                <a:gd name="T10" fmla="*/ 236 w 2611"/>
                <a:gd name="T11" fmla="*/ 340 h 1946"/>
                <a:gd name="T12" fmla="*/ 277 w 2611"/>
                <a:gd name="T13" fmla="*/ 404 h 1946"/>
                <a:gd name="T14" fmla="*/ 317 w 2611"/>
                <a:gd name="T15" fmla="*/ 466 h 1946"/>
                <a:gd name="T16" fmla="*/ 359 w 2611"/>
                <a:gd name="T17" fmla="*/ 529 h 1946"/>
                <a:gd name="T18" fmla="*/ 400 w 2611"/>
                <a:gd name="T19" fmla="*/ 593 h 1946"/>
                <a:gd name="T20" fmla="*/ 440 w 2611"/>
                <a:gd name="T21" fmla="*/ 657 h 1946"/>
                <a:gd name="T22" fmla="*/ 482 w 2611"/>
                <a:gd name="T23" fmla="*/ 721 h 1946"/>
                <a:gd name="T24" fmla="*/ 523 w 2611"/>
                <a:gd name="T25" fmla="*/ 785 h 1946"/>
                <a:gd name="T26" fmla="*/ 565 w 2611"/>
                <a:gd name="T27" fmla="*/ 849 h 1946"/>
                <a:gd name="T28" fmla="*/ 605 w 2611"/>
                <a:gd name="T29" fmla="*/ 910 h 1946"/>
                <a:gd name="T30" fmla="*/ 646 w 2611"/>
                <a:gd name="T31" fmla="*/ 974 h 1946"/>
                <a:gd name="T32" fmla="*/ 688 w 2611"/>
                <a:gd name="T33" fmla="*/ 1038 h 1946"/>
                <a:gd name="T34" fmla="*/ 728 w 2611"/>
                <a:gd name="T35" fmla="*/ 1102 h 1946"/>
                <a:gd name="T36" fmla="*/ 771 w 2611"/>
                <a:gd name="T37" fmla="*/ 1166 h 1946"/>
                <a:gd name="T38" fmla="*/ 811 w 2611"/>
                <a:gd name="T39" fmla="*/ 1230 h 1946"/>
                <a:gd name="T40" fmla="*/ 851 w 2611"/>
                <a:gd name="T41" fmla="*/ 1293 h 1946"/>
                <a:gd name="T42" fmla="*/ 894 w 2611"/>
                <a:gd name="T43" fmla="*/ 1355 h 1946"/>
                <a:gd name="T44" fmla="*/ 934 w 2611"/>
                <a:gd name="T45" fmla="*/ 1419 h 1946"/>
                <a:gd name="T46" fmla="*/ 974 w 2611"/>
                <a:gd name="T47" fmla="*/ 1483 h 1946"/>
                <a:gd name="T48" fmla="*/ 1017 w 2611"/>
                <a:gd name="T49" fmla="*/ 1547 h 1946"/>
                <a:gd name="T50" fmla="*/ 1057 w 2611"/>
                <a:gd name="T51" fmla="*/ 1610 h 1946"/>
                <a:gd name="T52" fmla="*/ 1100 w 2611"/>
                <a:gd name="T53" fmla="*/ 1674 h 1946"/>
                <a:gd name="T54" fmla="*/ 1140 w 2611"/>
                <a:gd name="T55" fmla="*/ 1738 h 1946"/>
                <a:gd name="T56" fmla="*/ 1180 w 2611"/>
                <a:gd name="T57" fmla="*/ 1802 h 1946"/>
                <a:gd name="T58" fmla="*/ 1223 w 2611"/>
                <a:gd name="T59" fmla="*/ 1863 h 1946"/>
                <a:gd name="T60" fmla="*/ 1241 w 2611"/>
                <a:gd name="T61" fmla="*/ 1897 h 1946"/>
                <a:gd name="T62" fmla="*/ 1291 w 2611"/>
                <a:gd name="T63" fmla="*/ 1859 h 1946"/>
                <a:gd name="T64" fmla="*/ 1334 w 2611"/>
                <a:gd name="T65" fmla="*/ 1797 h 1946"/>
                <a:gd name="T66" fmla="*/ 1379 w 2611"/>
                <a:gd name="T67" fmla="*/ 1736 h 1946"/>
                <a:gd name="T68" fmla="*/ 1421 w 2611"/>
                <a:gd name="T69" fmla="*/ 1674 h 1946"/>
                <a:gd name="T70" fmla="*/ 1466 w 2611"/>
                <a:gd name="T71" fmla="*/ 1610 h 1946"/>
                <a:gd name="T72" fmla="*/ 1509 w 2611"/>
                <a:gd name="T73" fmla="*/ 1549 h 1946"/>
                <a:gd name="T74" fmla="*/ 1551 w 2611"/>
                <a:gd name="T75" fmla="*/ 1487 h 1946"/>
                <a:gd name="T76" fmla="*/ 1596 w 2611"/>
                <a:gd name="T77" fmla="*/ 1426 h 1946"/>
                <a:gd name="T78" fmla="*/ 1639 w 2611"/>
                <a:gd name="T79" fmla="*/ 1364 h 1946"/>
                <a:gd name="T80" fmla="*/ 1681 w 2611"/>
                <a:gd name="T81" fmla="*/ 1301 h 1946"/>
                <a:gd name="T82" fmla="*/ 1726 w 2611"/>
                <a:gd name="T83" fmla="*/ 1239 h 1946"/>
                <a:gd name="T84" fmla="*/ 1769 w 2611"/>
                <a:gd name="T85" fmla="*/ 1178 h 1946"/>
                <a:gd name="T86" fmla="*/ 1814 w 2611"/>
                <a:gd name="T87" fmla="*/ 1116 h 1946"/>
                <a:gd name="T88" fmla="*/ 1856 w 2611"/>
                <a:gd name="T89" fmla="*/ 1055 h 1946"/>
                <a:gd name="T90" fmla="*/ 1899 w 2611"/>
                <a:gd name="T91" fmla="*/ 991 h 1946"/>
                <a:gd name="T92" fmla="*/ 1944 w 2611"/>
                <a:gd name="T93" fmla="*/ 929 h 1946"/>
                <a:gd name="T94" fmla="*/ 1986 w 2611"/>
                <a:gd name="T95" fmla="*/ 868 h 1946"/>
                <a:gd name="T96" fmla="*/ 2029 w 2611"/>
                <a:gd name="T97" fmla="*/ 806 h 1946"/>
                <a:gd name="T98" fmla="*/ 2074 w 2611"/>
                <a:gd name="T99" fmla="*/ 745 h 1946"/>
                <a:gd name="T100" fmla="*/ 2116 w 2611"/>
                <a:gd name="T101" fmla="*/ 681 h 1946"/>
                <a:gd name="T102" fmla="*/ 2161 w 2611"/>
                <a:gd name="T103" fmla="*/ 619 h 1946"/>
                <a:gd name="T104" fmla="*/ 2204 w 2611"/>
                <a:gd name="T105" fmla="*/ 558 h 1946"/>
                <a:gd name="T106" fmla="*/ 2246 w 2611"/>
                <a:gd name="T107" fmla="*/ 496 h 1946"/>
                <a:gd name="T108" fmla="*/ 2291 w 2611"/>
                <a:gd name="T109" fmla="*/ 435 h 1946"/>
                <a:gd name="T110" fmla="*/ 2334 w 2611"/>
                <a:gd name="T111" fmla="*/ 371 h 1946"/>
                <a:gd name="T112" fmla="*/ 2379 w 2611"/>
                <a:gd name="T113" fmla="*/ 310 h 1946"/>
                <a:gd name="T114" fmla="*/ 2421 w 2611"/>
                <a:gd name="T115" fmla="*/ 248 h 1946"/>
                <a:gd name="T116" fmla="*/ 2464 w 2611"/>
                <a:gd name="T117" fmla="*/ 187 h 1946"/>
                <a:gd name="T118" fmla="*/ 2509 w 2611"/>
                <a:gd name="T119" fmla="*/ 125 h 1946"/>
                <a:gd name="T120" fmla="*/ 2552 w 2611"/>
                <a:gd name="T121" fmla="*/ 61 h 1946"/>
                <a:gd name="T122" fmla="*/ 2594 w 2611"/>
                <a:gd name="T123" fmla="*/ 0 h 19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611" h="1946">
                  <a:moveTo>
                    <a:pt x="31" y="21"/>
                  </a:moveTo>
                  <a:lnTo>
                    <a:pt x="16" y="0"/>
                  </a:lnTo>
                  <a:lnTo>
                    <a:pt x="0" y="12"/>
                  </a:lnTo>
                  <a:lnTo>
                    <a:pt x="14" y="33"/>
                  </a:lnTo>
                  <a:lnTo>
                    <a:pt x="31" y="21"/>
                  </a:lnTo>
                  <a:close/>
                  <a:moveTo>
                    <a:pt x="71" y="85"/>
                  </a:moveTo>
                  <a:lnTo>
                    <a:pt x="50" y="54"/>
                  </a:lnTo>
                  <a:lnTo>
                    <a:pt x="35" y="64"/>
                  </a:lnTo>
                  <a:lnTo>
                    <a:pt x="54" y="97"/>
                  </a:lnTo>
                  <a:lnTo>
                    <a:pt x="71" y="85"/>
                  </a:lnTo>
                  <a:close/>
                  <a:moveTo>
                    <a:pt x="111" y="149"/>
                  </a:moveTo>
                  <a:lnTo>
                    <a:pt x="92" y="118"/>
                  </a:lnTo>
                  <a:lnTo>
                    <a:pt x="76" y="127"/>
                  </a:lnTo>
                  <a:lnTo>
                    <a:pt x="97" y="158"/>
                  </a:lnTo>
                  <a:lnTo>
                    <a:pt x="111" y="149"/>
                  </a:lnTo>
                  <a:close/>
                  <a:moveTo>
                    <a:pt x="154" y="213"/>
                  </a:moveTo>
                  <a:lnTo>
                    <a:pt x="132" y="179"/>
                  </a:lnTo>
                  <a:lnTo>
                    <a:pt x="116" y="191"/>
                  </a:lnTo>
                  <a:lnTo>
                    <a:pt x="137" y="222"/>
                  </a:lnTo>
                  <a:lnTo>
                    <a:pt x="154" y="213"/>
                  </a:lnTo>
                  <a:close/>
                  <a:moveTo>
                    <a:pt x="194" y="276"/>
                  </a:moveTo>
                  <a:lnTo>
                    <a:pt x="173" y="243"/>
                  </a:lnTo>
                  <a:lnTo>
                    <a:pt x="158" y="255"/>
                  </a:lnTo>
                  <a:lnTo>
                    <a:pt x="177" y="286"/>
                  </a:lnTo>
                  <a:lnTo>
                    <a:pt x="194" y="276"/>
                  </a:lnTo>
                  <a:close/>
                  <a:moveTo>
                    <a:pt x="236" y="340"/>
                  </a:moveTo>
                  <a:lnTo>
                    <a:pt x="215" y="307"/>
                  </a:lnTo>
                  <a:lnTo>
                    <a:pt x="199" y="319"/>
                  </a:lnTo>
                  <a:lnTo>
                    <a:pt x="220" y="350"/>
                  </a:lnTo>
                  <a:lnTo>
                    <a:pt x="236" y="340"/>
                  </a:lnTo>
                  <a:close/>
                  <a:moveTo>
                    <a:pt x="277" y="404"/>
                  </a:moveTo>
                  <a:lnTo>
                    <a:pt x="255" y="371"/>
                  </a:lnTo>
                  <a:lnTo>
                    <a:pt x="241" y="380"/>
                  </a:lnTo>
                  <a:lnTo>
                    <a:pt x="260" y="414"/>
                  </a:lnTo>
                  <a:lnTo>
                    <a:pt x="277" y="404"/>
                  </a:lnTo>
                  <a:close/>
                  <a:moveTo>
                    <a:pt x="317" y="466"/>
                  </a:moveTo>
                  <a:lnTo>
                    <a:pt x="298" y="435"/>
                  </a:lnTo>
                  <a:lnTo>
                    <a:pt x="281" y="444"/>
                  </a:lnTo>
                  <a:lnTo>
                    <a:pt x="303" y="477"/>
                  </a:lnTo>
                  <a:lnTo>
                    <a:pt x="317" y="466"/>
                  </a:lnTo>
                  <a:close/>
                  <a:moveTo>
                    <a:pt x="359" y="529"/>
                  </a:moveTo>
                  <a:lnTo>
                    <a:pt x="338" y="499"/>
                  </a:lnTo>
                  <a:lnTo>
                    <a:pt x="322" y="508"/>
                  </a:lnTo>
                  <a:lnTo>
                    <a:pt x="343" y="541"/>
                  </a:lnTo>
                  <a:lnTo>
                    <a:pt x="359" y="529"/>
                  </a:lnTo>
                  <a:close/>
                  <a:moveTo>
                    <a:pt x="400" y="593"/>
                  </a:moveTo>
                  <a:lnTo>
                    <a:pt x="378" y="563"/>
                  </a:lnTo>
                  <a:lnTo>
                    <a:pt x="364" y="572"/>
                  </a:lnTo>
                  <a:lnTo>
                    <a:pt x="383" y="603"/>
                  </a:lnTo>
                  <a:lnTo>
                    <a:pt x="400" y="593"/>
                  </a:lnTo>
                  <a:close/>
                  <a:moveTo>
                    <a:pt x="440" y="657"/>
                  </a:moveTo>
                  <a:lnTo>
                    <a:pt x="421" y="626"/>
                  </a:lnTo>
                  <a:lnTo>
                    <a:pt x="404" y="636"/>
                  </a:lnTo>
                  <a:lnTo>
                    <a:pt x="426" y="667"/>
                  </a:lnTo>
                  <a:lnTo>
                    <a:pt x="440" y="657"/>
                  </a:lnTo>
                  <a:close/>
                  <a:moveTo>
                    <a:pt x="482" y="721"/>
                  </a:moveTo>
                  <a:lnTo>
                    <a:pt x="461" y="688"/>
                  </a:lnTo>
                  <a:lnTo>
                    <a:pt x="445" y="700"/>
                  </a:lnTo>
                  <a:lnTo>
                    <a:pt x="466" y="731"/>
                  </a:lnTo>
                  <a:lnTo>
                    <a:pt x="482" y="721"/>
                  </a:lnTo>
                  <a:close/>
                  <a:moveTo>
                    <a:pt x="523" y="785"/>
                  </a:moveTo>
                  <a:lnTo>
                    <a:pt x="504" y="752"/>
                  </a:lnTo>
                  <a:lnTo>
                    <a:pt x="487" y="764"/>
                  </a:lnTo>
                  <a:lnTo>
                    <a:pt x="508" y="794"/>
                  </a:lnTo>
                  <a:lnTo>
                    <a:pt x="523" y="785"/>
                  </a:lnTo>
                  <a:close/>
                  <a:moveTo>
                    <a:pt x="565" y="849"/>
                  </a:moveTo>
                  <a:lnTo>
                    <a:pt x="544" y="816"/>
                  </a:lnTo>
                  <a:lnTo>
                    <a:pt x="527" y="825"/>
                  </a:lnTo>
                  <a:lnTo>
                    <a:pt x="549" y="858"/>
                  </a:lnTo>
                  <a:lnTo>
                    <a:pt x="565" y="849"/>
                  </a:lnTo>
                  <a:close/>
                  <a:moveTo>
                    <a:pt x="605" y="910"/>
                  </a:moveTo>
                  <a:lnTo>
                    <a:pt x="584" y="880"/>
                  </a:lnTo>
                  <a:lnTo>
                    <a:pt x="570" y="889"/>
                  </a:lnTo>
                  <a:lnTo>
                    <a:pt x="589" y="922"/>
                  </a:lnTo>
                  <a:lnTo>
                    <a:pt x="605" y="910"/>
                  </a:lnTo>
                  <a:close/>
                  <a:moveTo>
                    <a:pt x="646" y="974"/>
                  </a:moveTo>
                  <a:lnTo>
                    <a:pt x="627" y="943"/>
                  </a:lnTo>
                  <a:lnTo>
                    <a:pt x="610" y="953"/>
                  </a:lnTo>
                  <a:lnTo>
                    <a:pt x="631" y="986"/>
                  </a:lnTo>
                  <a:lnTo>
                    <a:pt x="646" y="974"/>
                  </a:lnTo>
                  <a:close/>
                  <a:moveTo>
                    <a:pt x="688" y="1038"/>
                  </a:moveTo>
                  <a:lnTo>
                    <a:pt x="667" y="1007"/>
                  </a:lnTo>
                  <a:lnTo>
                    <a:pt x="650" y="1017"/>
                  </a:lnTo>
                  <a:lnTo>
                    <a:pt x="672" y="1050"/>
                  </a:lnTo>
                  <a:lnTo>
                    <a:pt x="688" y="1038"/>
                  </a:lnTo>
                  <a:close/>
                  <a:moveTo>
                    <a:pt x="728" y="1102"/>
                  </a:moveTo>
                  <a:lnTo>
                    <a:pt x="707" y="1071"/>
                  </a:lnTo>
                  <a:lnTo>
                    <a:pt x="693" y="1081"/>
                  </a:lnTo>
                  <a:lnTo>
                    <a:pt x="712" y="1111"/>
                  </a:lnTo>
                  <a:lnTo>
                    <a:pt x="728" y="1102"/>
                  </a:lnTo>
                  <a:close/>
                  <a:moveTo>
                    <a:pt x="771" y="1166"/>
                  </a:moveTo>
                  <a:lnTo>
                    <a:pt x="750" y="1133"/>
                  </a:lnTo>
                  <a:lnTo>
                    <a:pt x="733" y="1144"/>
                  </a:lnTo>
                  <a:lnTo>
                    <a:pt x="754" y="1175"/>
                  </a:lnTo>
                  <a:lnTo>
                    <a:pt x="771" y="1166"/>
                  </a:lnTo>
                  <a:close/>
                  <a:moveTo>
                    <a:pt x="811" y="1230"/>
                  </a:moveTo>
                  <a:lnTo>
                    <a:pt x="790" y="1196"/>
                  </a:lnTo>
                  <a:lnTo>
                    <a:pt x="776" y="1208"/>
                  </a:lnTo>
                  <a:lnTo>
                    <a:pt x="794" y="1239"/>
                  </a:lnTo>
                  <a:lnTo>
                    <a:pt x="811" y="1230"/>
                  </a:lnTo>
                  <a:close/>
                  <a:moveTo>
                    <a:pt x="851" y="1293"/>
                  </a:moveTo>
                  <a:lnTo>
                    <a:pt x="832" y="1260"/>
                  </a:lnTo>
                  <a:lnTo>
                    <a:pt x="816" y="1272"/>
                  </a:lnTo>
                  <a:lnTo>
                    <a:pt x="837" y="1303"/>
                  </a:lnTo>
                  <a:lnTo>
                    <a:pt x="851" y="1293"/>
                  </a:lnTo>
                  <a:close/>
                  <a:moveTo>
                    <a:pt x="894" y="1355"/>
                  </a:moveTo>
                  <a:lnTo>
                    <a:pt x="873" y="1324"/>
                  </a:lnTo>
                  <a:lnTo>
                    <a:pt x="856" y="1334"/>
                  </a:lnTo>
                  <a:lnTo>
                    <a:pt x="877" y="1367"/>
                  </a:lnTo>
                  <a:lnTo>
                    <a:pt x="894" y="1355"/>
                  </a:lnTo>
                  <a:close/>
                  <a:moveTo>
                    <a:pt x="934" y="1419"/>
                  </a:moveTo>
                  <a:lnTo>
                    <a:pt x="913" y="1388"/>
                  </a:lnTo>
                  <a:lnTo>
                    <a:pt x="899" y="1398"/>
                  </a:lnTo>
                  <a:lnTo>
                    <a:pt x="917" y="1431"/>
                  </a:lnTo>
                  <a:lnTo>
                    <a:pt x="934" y="1419"/>
                  </a:lnTo>
                  <a:close/>
                  <a:moveTo>
                    <a:pt x="974" y="1483"/>
                  </a:moveTo>
                  <a:lnTo>
                    <a:pt x="955" y="1452"/>
                  </a:lnTo>
                  <a:lnTo>
                    <a:pt x="939" y="1461"/>
                  </a:lnTo>
                  <a:lnTo>
                    <a:pt x="960" y="1494"/>
                  </a:lnTo>
                  <a:lnTo>
                    <a:pt x="974" y="1483"/>
                  </a:lnTo>
                  <a:close/>
                  <a:moveTo>
                    <a:pt x="1017" y="1547"/>
                  </a:moveTo>
                  <a:lnTo>
                    <a:pt x="995" y="1516"/>
                  </a:lnTo>
                  <a:lnTo>
                    <a:pt x="979" y="1525"/>
                  </a:lnTo>
                  <a:lnTo>
                    <a:pt x="1000" y="1556"/>
                  </a:lnTo>
                  <a:lnTo>
                    <a:pt x="1017" y="1547"/>
                  </a:lnTo>
                  <a:close/>
                  <a:moveTo>
                    <a:pt x="1057" y="1610"/>
                  </a:moveTo>
                  <a:lnTo>
                    <a:pt x="1038" y="1580"/>
                  </a:lnTo>
                  <a:lnTo>
                    <a:pt x="1022" y="1589"/>
                  </a:lnTo>
                  <a:lnTo>
                    <a:pt x="1043" y="1620"/>
                  </a:lnTo>
                  <a:lnTo>
                    <a:pt x="1057" y="1610"/>
                  </a:lnTo>
                  <a:close/>
                  <a:moveTo>
                    <a:pt x="1100" y="1674"/>
                  </a:moveTo>
                  <a:lnTo>
                    <a:pt x="1078" y="1641"/>
                  </a:lnTo>
                  <a:lnTo>
                    <a:pt x="1062" y="1653"/>
                  </a:lnTo>
                  <a:lnTo>
                    <a:pt x="1083" y="1684"/>
                  </a:lnTo>
                  <a:lnTo>
                    <a:pt x="1100" y="1674"/>
                  </a:lnTo>
                  <a:close/>
                  <a:moveTo>
                    <a:pt x="1140" y="1738"/>
                  </a:moveTo>
                  <a:lnTo>
                    <a:pt x="1118" y="1705"/>
                  </a:lnTo>
                  <a:lnTo>
                    <a:pt x="1104" y="1717"/>
                  </a:lnTo>
                  <a:lnTo>
                    <a:pt x="1123" y="1748"/>
                  </a:lnTo>
                  <a:lnTo>
                    <a:pt x="1140" y="1738"/>
                  </a:lnTo>
                  <a:close/>
                  <a:moveTo>
                    <a:pt x="1180" y="1802"/>
                  </a:moveTo>
                  <a:lnTo>
                    <a:pt x="1161" y="1769"/>
                  </a:lnTo>
                  <a:lnTo>
                    <a:pt x="1144" y="1778"/>
                  </a:lnTo>
                  <a:lnTo>
                    <a:pt x="1166" y="1811"/>
                  </a:lnTo>
                  <a:lnTo>
                    <a:pt x="1180" y="1802"/>
                  </a:lnTo>
                  <a:close/>
                  <a:moveTo>
                    <a:pt x="1223" y="1863"/>
                  </a:moveTo>
                  <a:lnTo>
                    <a:pt x="1201" y="1833"/>
                  </a:lnTo>
                  <a:lnTo>
                    <a:pt x="1185" y="1842"/>
                  </a:lnTo>
                  <a:lnTo>
                    <a:pt x="1206" y="1875"/>
                  </a:lnTo>
                  <a:lnTo>
                    <a:pt x="1223" y="1863"/>
                  </a:lnTo>
                  <a:close/>
                  <a:moveTo>
                    <a:pt x="1249" y="1920"/>
                  </a:moveTo>
                  <a:lnTo>
                    <a:pt x="1246" y="1925"/>
                  </a:lnTo>
                  <a:lnTo>
                    <a:pt x="1253" y="1930"/>
                  </a:lnTo>
                  <a:lnTo>
                    <a:pt x="1260" y="1925"/>
                  </a:lnTo>
                  <a:lnTo>
                    <a:pt x="1241" y="1897"/>
                  </a:lnTo>
                  <a:lnTo>
                    <a:pt x="1227" y="1906"/>
                  </a:lnTo>
                  <a:lnTo>
                    <a:pt x="1253" y="1946"/>
                  </a:lnTo>
                  <a:lnTo>
                    <a:pt x="1263" y="1932"/>
                  </a:lnTo>
                  <a:lnTo>
                    <a:pt x="1249" y="1920"/>
                  </a:lnTo>
                  <a:close/>
                  <a:moveTo>
                    <a:pt x="1291" y="1859"/>
                  </a:moveTo>
                  <a:lnTo>
                    <a:pt x="1270" y="1889"/>
                  </a:lnTo>
                  <a:lnTo>
                    <a:pt x="1284" y="1901"/>
                  </a:lnTo>
                  <a:lnTo>
                    <a:pt x="1308" y="1871"/>
                  </a:lnTo>
                  <a:lnTo>
                    <a:pt x="1291" y="1859"/>
                  </a:lnTo>
                  <a:close/>
                  <a:moveTo>
                    <a:pt x="1334" y="1797"/>
                  </a:moveTo>
                  <a:lnTo>
                    <a:pt x="1312" y="1828"/>
                  </a:lnTo>
                  <a:lnTo>
                    <a:pt x="1329" y="1840"/>
                  </a:lnTo>
                  <a:lnTo>
                    <a:pt x="1350" y="1809"/>
                  </a:lnTo>
                  <a:lnTo>
                    <a:pt x="1334" y="1797"/>
                  </a:lnTo>
                  <a:close/>
                  <a:moveTo>
                    <a:pt x="1379" y="1736"/>
                  </a:moveTo>
                  <a:lnTo>
                    <a:pt x="1357" y="1766"/>
                  </a:lnTo>
                  <a:lnTo>
                    <a:pt x="1371" y="1776"/>
                  </a:lnTo>
                  <a:lnTo>
                    <a:pt x="1393" y="1745"/>
                  </a:lnTo>
                  <a:lnTo>
                    <a:pt x="1379" y="1736"/>
                  </a:lnTo>
                  <a:close/>
                  <a:moveTo>
                    <a:pt x="1421" y="1674"/>
                  </a:moveTo>
                  <a:lnTo>
                    <a:pt x="1400" y="1705"/>
                  </a:lnTo>
                  <a:lnTo>
                    <a:pt x="1414" y="1714"/>
                  </a:lnTo>
                  <a:lnTo>
                    <a:pt x="1438" y="1684"/>
                  </a:lnTo>
                  <a:lnTo>
                    <a:pt x="1421" y="1674"/>
                  </a:lnTo>
                  <a:close/>
                  <a:moveTo>
                    <a:pt x="1466" y="1610"/>
                  </a:moveTo>
                  <a:lnTo>
                    <a:pt x="1442" y="1641"/>
                  </a:lnTo>
                  <a:lnTo>
                    <a:pt x="1459" y="1653"/>
                  </a:lnTo>
                  <a:lnTo>
                    <a:pt x="1480" y="1622"/>
                  </a:lnTo>
                  <a:lnTo>
                    <a:pt x="1466" y="1610"/>
                  </a:lnTo>
                  <a:close/>
                  <a:moveTo>
                    <a:pt x="1509" y="1549"/>
                  </a:moveTo>
                  <a:lnTo>
                    <a:pt x="1487" y="1580"/>
                  </a:lnTo>
                  <a:lnTo>
                    <a:pt x="1502" y="1591"/>
                  </a:lnTo>
                  <a:lnTo>
                    <a:pt x="1523" y="1561"/>
                  </a:lnTo>
                  <a:lnTo>
                    <a:pt x="1509" y="1549"/>
                  </a:lnTo>
                  <a:close/>
                  <a:moveTo>
                    <a:pt x="1551" y="1487"/>
                  </a:moveTo>
                  <a:lnTo>
                    <a:pt x="1530" y="1518"/>
                  </a:lnTo>
                  <a:lnTo>
                    <a:pt x="1546" y="1530"/>
                  </a:lnTo>
                  <a:lnTo>
                    <a:pt x="1568" y="1499"/>
                  </a:lnTo>
                  <a:lnTo>
                    <a:pt x="1551" y="1487"/>
                  </a:lnTo>
                  <a:close/>
                  <a:moveTo>
                    <a:pt x="1596" y="1426"/>
                  </a:moveTo>
                  <a:lnTo>
                    <a:pt x="1573" y="1457"/>
                  </a:lnTo>
                  <a:lnTo>
                    <a:pt x="1589" y="1466"/>
                  </a:lnTo>
                  <a:lnTo>
                    <a:pt x="1610" y="1435"/>
                  </a:lnTo>
                  <a:lnTo>
                    <a:pt x="1596" y="1426"/>
                  </a:lnTo>
                  <a:close/>
                  <a:moveTo>
                    <a:pt x="1639" y="1364"/>
                  </a:moveTo>
                  <a:lnTo>
                    <a:pt x="1617" y="1395"/>
                  </a:lnTo>
                  <a:lnTo>
                    <a:pt x="1632" y="1405"/>
                  </a:lnTo>
                  <a:lnTo>
                    <a:pt x="1655" y="1374"/>
                  </a:lnTo>
                  <a:lnTo>
                    <a:pt x="1639" y="1364"/>
                  </a:lnTo>
                  <a:close/>
                  <a:moveTo>
                    <a:pt x="1681" y="1301"/>
                  </a:moveTo>
                  <a:lnTo>
                    <a:pt x="1660" y="1331"/>
                  </a:lnTo>
                  <a:lnTo>
                    <a:pt x="1677" y="1343"/>
                  </a:lnTo>
                  <a:lnTo>
                    <a:pt x="1698" y="1312"/>
                  </a:lnTo>
                  <a:lnTo>
                    <a:pt x="1681" y="1301"/>
                  </a:lnTo>
                  <a:close/>
                  <a:moveTo>
                    <a:pt x="1726" y="1239"/>
                  </a:moveTo>
                  <a:lnTo>
                    <a:pt x="1705" y="1270"/>
                  </a:lnTo>
                  <a:lnTo>
                    <a:pt x="1719" y="1282"/>
                  </a:lnTo>
                  <a:lnTo>
                    <a:pt x="1740" y="1251"/>
                  </a:lnTo>
                  <a:lnTo>
                    <a:pt x="1726" y="1239"/>
                  </a:lnTo>
                  <a:close/>
                  <a:moveTo>
                    <a:pt x="1769" y="1178"/>
                  </a:moveTo>
                  <a:lnTo>
                    <a:pt x="1747" y="1208"/>
                  </a:lnTo>
                  <a:lnTo>
                    <a:pt x="1764" y="1220"/>
                  </a:lnTo>
                  <a:lnTo>
                    <a:pt x="1785" y="1189"/>
                  </a:lnTo>
                  <a:lnTo>
                    <a:pt x="1769" y="1178"/>
                  </a:lnTo>
                  <a:close/>
                  <a:moveTo>
                    <a:pt x="1814" y="1116"/>
                  </a:moveTo>
                  <a:lnTo>
                    <a:pt x="1790" y="1147"/>
                  </a:lnTo>
                  <a:lnTo>
                    <a:pt x="1807" y="1156"/>
                  </a:lnTo>
                  <a:lnTo>
                    <a:pt x="1828" y="1126"/>
                  </a:lnTo>
                  <a:lnTo>
                    <a:pt x="1814" y="1116"/>
                  </a:lnTo>
                  <a:close/>
                  <a:moveTo>
                    <a:pt x="1856" y="1055"/>
                  </a:moveTo>
                  <a:lnTo>
                    <a:pt x="1835" y="1085"/>
                  </a:lnTo>
                  <a:lnTo>
                    <a:pt x="1849" y="1095"/>
                  </a:lnTo>
                  <a:lnTo>
                    <a:pt x="1873" y="1064"/>
                  </a:lnTo>
                  <a:lnTo>
                    <a:pt x="1856" y="1055"/>
                  </a:lnTo>
                  <a:close/>
                  <a:moveTo>
                    <a:pt x="1899" y="991"/>
                  </a:moveTo>
                  <a:lnTo>
                    <a:pt x="1878" y="1021"/>
                  </a:lnTo>
                  <a:lnTo>
                    <a:pt x="1894" y="1033"/>
                  </a:lnTo>
                  <a:lnTo>
                    <a:pt x="1915" y="1003"/>
                  </a:lnTo>
                  <a:lnTo>
                    <a:pt x="1899" y="991"/>
                  </a:lnTo>
                  <a:close/>
                  <a:moveTo>
                    <a:pt x="1944" y="929"/>
                  </a:moveTo>
                  <a:lnTo>
                    <a:pt x="1922" y="960"/>
                  </a:lnTo>
                  <a:lnTo>
                    <a:pt x="1937" y="972"/>
                  </a:lnTo>
                  <a:lnTo>
                    <a:pt x="1958" y="941"/>
                  </a:lnTo>
                  <a:lnTo>
                    <a:pt x="1944" y="929"/>
                  </a:lnTo>
                  <a:close/>
                  <a:moveTo>
                    <a:pt x="1986" y="868"/>
                  </a:moveTo>
                  <a:lnTo>
                    <a:pt x="1965" y="898"/>
                  </a:lnTo>
                  <a:lnTo>
                    <a:pt x="1979" y="910"/>
                  </a:lnTo>
                  <a:lnTo>
                    <a:pt x="2003" y="880"/>
                  </a:lnTo>
                  <a:lnTo>
                    <a:pt x="1986" y="868"/>
                  </a:lnTo>
                  <a:close/>
                  <a:moveTo>
                    <a:pt x="2029" y="806"/>
                  </a:moveTo>
                  <a:lnTo>
                    <a:pt x="2008" y="837"/>
                  </a:lnTo>
                  <a:lnTo>
                    <a:pt x="2024" y="849"/>
                  </a:lnTo>
                  <a:lnTo>
                    <a:pt x="2045" y="816"/>
                  </a:lnTo>
                  <a:lnTo>
                    <a:pt x="2029" y="806"/>
                  </a:lnTo>
                  <a:close/>
                  <a:moveTo>
                    <a:pt x="2074" y="745"/>
                  </a:moveTo>
                  <a:lnTo>
                    <a:pt x="2053" y="775"/>
                  </a:lnTo>
                  <a:lnTo>
                    <a:pt x="2067" y="785"/>
                  </a:lnTo>
                  <a:lnTo>
                    <a:pt x="2088" y="754"/>
                  </a:lnTo>
                  <a:lnTo>
                    <a:pt x="2074" y="745"/>
                  </a:lnTo>
                  <a:close/>
                  <a:moveTo>
                    <a:pt x="2116" y="681"/>
                  </a:moveTo>
                  <a:lnTo>
                    <a:pt x="2095" y="714"/>
                  </a:lnTo>
                  <a:lnTo>
                    <a:pt x="2112" y="723"/>
                  </a:lnTo>
                  <a:lnTo>
                    <a:pt x="2133" y="693"/>
                  </a:lnTo>
                  <a:lnTo>
                    <a:pt x="2116" y="681"/>
                  </a:lnTo>
                  <a:close/>
                  <a:moveTo>
                    <a:pt x="2161" y="619"/>
                  </a:moveTo>
                  <a:lnTo>
                    <a:pt x="2138" y="650"/>
                  </a:lnTo>
                  <a:lnTo>
                    <a:pt x="2154" y="662"/>
                  </a:lnTo>
                  <a:lnTo>
                    <a:pt x="2176" y="631"/>
                  </a:lnTo>
                  <a:lnTo>
                    <a:pt x="2161" y="619"/>
                  </a:lnTo>
                  <a:close/>
                  <a:moveTo>
                    <a:pt x="2204" y="558"/>
                  </a:moveTo>
                  <a:lnTo>
                    <a:pt x="2183" y="589"/>
                  </a:lnTo>
                  <a:lnTo>
                    <a:pt x="2197" y="600"/>
                  </a:lnTo>
                  <a:lnTo>
                    <a:pt x="2220" y="570"/>
                  </a:lnTo>
                  <a:lnTo>
                    <a:pt x="2204" y="558"/>
                  </a:lnTo>
                  <a:close/>
                  <a:moveTo>
                    <a:pt x="2246" y="496"/>
                  </a:moveTo>
                  <a:lnTo>
                    <a:pt x="2225" y="527"/>
                  </a:lnTo>
                  <a:lnTo>
                    <a:pt x="2242" y="539"/>
                  </a:lnTo>
                  <a:lnTo>
                    <a:pt x="2263" y="506"/>
                  </a:lnTo>
                  <a:lnTo>
                    <a:pt x="2246" y="496"/>
                  </a:lnTo>
                  <a:close/>
                  <a:moveTo>
                    <a:pt x="2291" y="435"/>
                  </a:moveTo>
                  <a:lnTo>
                    <a:pt x="2270" y="466"/>
                  </a:lnTo>
                  <a:lnTo>
                    <a:pt x="2284" y="475"/>
                  </a:lnTo>
                  <a:lnTo>
                    <a:pt x="2306" y="444"/>
                  </a:lnTo>
                  <a:lnTo>
                    <a:pt x="2291" y="435"/>
                  </a:lnTo>
                  <a:close/>
                  <a:moveTo>
                    <a:pt x="2334" y="371"/>
                  </a:moveTo>
                  <a:lnTo>
                    <a:pt x="2313" y="404"/>
                  </a:lnTo>
                  <a:lnTo>
                    <a:pt x="2329" y="414"/>
                  </a:lnTo>
                  <a:lnTo>
                    <a:pt x="2351" y="383"/>
                  </a:lnTo>
                  <a:lnTo>
                    <a:pt x="2334" y="371"/>
                  </a:lnTo>
                  <a:close/>
                  <a:moveTo>
                    <a:pt x="2379" y="310"/>
                  </a:moveTo>
                  <a:lnTo>
                    <a:pt x="2355" y="340"/>
                  </a:lnTo>
                  <a:lnTo>
                    <a:pt x="2372" y="352"/>
                  </a:lnTo>
                  <a:lnTo>
                    <a:pt x="2393" y="321"/>
                  </a:lnTo>
                  <a:lnTo>
                    <a:pt x="2379" y="310"/>
                  </a:lnTo>
                  <a:close/>
                  <a:moveTo>
                    <a:pt x="2421" y="248"/>
                  </a:moveTo>
                  <a:lnTo>
                    <a:pt x="2400" y="279"/>
                  </a:lnTo>
                  <a:lnTo>
                    <a:pt x="2414" y="291"/>
                  </a:lnTo>
                  <a:lnTo>
                    <a:pt x="2436" y="260"/>
                  </a:lnTo>
                  <a:lnTo>
                    <a:pt x="2421" y="248"/>
                  </a:lnTo>
                  <a:close/>
                  <a:moveTo>
                    <a:pt x="2464" y="187"/>
                  </a:moveTo>
                  <a:lnTo>
                    <a:pt x="2443" y="217"/>
                  </a:lnTo>
                  <a:lnTo>
                    <a:pt x="2459" y="229"/>
                  </a:lnTo>
                  <a:lnTo>
                    <a:pt x="2481" y="196"/>
                  </a:lnTo>
                  <a:lnTo>
                    <a:pt x="2464" y="187"/>
                  </a:lnTo>
                  <a:close/>
                  <a:moveTo>
                    <a:pt x="2509" y="125"/>
                  </a:moveTo>
                  <a:lnTo>
                    <a:pt x="2488" y="156"/>
                  </a:lnTo>
                  <a:lnTo>
                    <a:pt x="2502" y="165"/>
                  </a:lnTo>
                  <a:lnTo>
                    <a:pt x="2523" y="135"/>
                  </a:lnTo>
                  <a:lnTo>
                    <a:pt x="2509" y="125"/>
                  </a:lnTo>
                  <a:close/>
                  <a:moveTo>
                    <a:pt x="2552" y="61"/>
                  </a:moveTo>
                  <a:lnTo>
                    <a:pt x="2530" y="94"/>
                  </a:lnTo>
                  <a:lnTo>
                    <a:pt x="2544" y="104"/>
                  </a:lnTo>
                  <a:lnTo>
                    <a:pt x="2568" y="73"/>
                  </a:lnTo>
                  <a:lnTo>
                    <a:pt x="2552" y="61"/>
                  </a:lnTo>
                  <a:close/>
                  <a:moveTo>
                    <a:pt x="2594" y="0"/>
                  </a:moveTo>
                  <a:lnTo>
                    <a:pt x="2573" y="30"/>
                  </a:lnTo>
                  <a:lnTo>
                    <a:pt x="2589" y="42"/>
                  </a:lnTo>
                  <a:lnTo>
                    <a:pt x="2611" y="12"/>
                  </a:lnTo>
                  <a:lnTo>
                    <a:pt x="2594" y="0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xtLst/>
          </p:spPr>
          <p:txBody>
            <a:bodyPr vert="horz" wrap="square" lIns="128533" tIns="64268" rIns="128533" bIns="64268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33" dirty="0">
                <a:latin typeface="Noto Sans S Chinese Light" panose="020B0300000000000000" pitchFamily="34" charset="-122"/>
                <a:ea typeface="Noto Sans S Chinese Light" panose="020B03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>
              <a:off x="5163609" y="2684800"/>
              <a:ext cx="1886258" cy="3120065"/>
            </a:xfrm>
            <a:custGeom>
              <a:avLst/>
              <a:gdLst>
                <a:gd name="T0" fmla="*/ 966 w 1077"/>
                <a:gd name="T1" fmla="*/ 315 h 1781"/>
                <a:gd name="T2" fmla="*/ 793 w 1077"/>
                <a:gd name="T3" fmla="*/ 486 h 1781"/>
                <a:gd name="T4" fmla="*/ 650 w 1077"/>
                <a:gd name="T5" fmla="*/ 297 h 1781"/>
                <a:gd name="T6" fmla="*/ 625 w 1077"/>
                <a:gd name="T7" fmla="*/ 266 h 1781"/>
                <a:gd name="T8" fmla="*/ 632 w 1077"/>
                <a:gd name="T9" fmla="*/ 236 h 1781"/>
                <a:gd name="T10" fmla="*/ 682 w 1077"/>
                <a:gd name="T11" fmla="*/ 187 h 1781"/>
                <a:gd name="T12" fmla="*/ 698 w 1077"/>
                <a:gd name="T13" fmla="*/ 150 h 1781"/>
                <a:gd name="T14" fmla="*/ 665 w 1077"/>
                <a:gd name="T15" fmla="*/ 82 h 1781"/>
                <a:gd name="T16" fmla="*/ 661 w 1077"/>
                <a:gd name="T17" fmla="*/ 50 h 1781"/>
                <a:gd name="T18" fmla="*/ 627 w 1077"/>
                <a:gd name="T19" fmla="*/ 24 h 1781"/>
                <a:gd name="T20" fmla="*/ 576 w 1077"/>
                <a:gd name="T21" fmla="*/ 3 h 1781"/>
                <a:gd name="T22" fmla="*/ 492 w 1077"/>
                <a:gd name="T23" fmla="*/ 48 h 1781"/>
                <a:gd name="T24" fmla="*/ 471 w 1077"/>
                <a:gd name="T25" fmla="*/ 119 h 1781"/>
                <a:gd name="T26" fmla="*/ 513 w 1077"/>
                <a:gd name="T27" fmla="*/ 199 h 1781"/>
                <a:gd name="T28" fmla="*/ 495 w 1077"/>
                <a:gd name="T29" fmla="*/ 223 h 1781"/>
                <a:gd name="T30" fmla="*/ 386 w 1077"/>
                <a:gd name="T31" fmla="*/ 230 h 1781"/>
                <a:gd name="T32" fmla="*/ 106 w 1077"/>
                <a:gd name="T33" fmla="*/ 313 h 1781"/>
                <a:gd name="T34" fmla="*/ 60 w 1077"/>
                <a:gd name="T35" fmla="*/ 630 h 1781"/>
                <a:gd name="T36" fmla="*/ 138 w 1077"/>
                <a:gd name="T37" fmla="*/ 599 h 1781"/>
                <a:gd name="T38" fmla="*/ 169 w 1077"/>
                <a:gd name="T39" fmla="*/ 527 h 1781"/>
                <a:gd name="T40" fmla="*/ 176 w 1077"/>
                <a:gd name="T41" fmla="*/ 406 h 1781"/>
                <a:gd name="T42" fmla="*/ 220 w 1077"/>
                <a:gd name="T43" fmla="*/ 373 h 1781"/>
                <a:gd name="T44" fmla="*/ 308 w 1077"/>
                <a:gd name="T45" fmla="*/ 360 h 1781"/>
                <a:gd name="T46" fmla="*/ 317 w 1077"/>
                <a:gd name="T47" fmla="*/ 358 h 1781"/>
                <a:gd name="T48" fmla="*/ 256 w 1077"/>
                <a:gd name="T49" fmla="*/ 760 h 1781"/>
                <a:gd name="T50" fmla="*/ 254 w 1077"/>
                <a:gd name="T51" fmla="*/ 794 h 1781"/>
                <a:gd name="T52" fmla="*/ 261 w 1077"/>
                <a:gd name="T53" fmla="*/ 896 h 1781"/>
                <a:gd name="T54" fmla="*/ 123 w 1077"/>
                <a:gd name="T55" fmla="*/ 1406 h 1781"/>
                <a:gd name="T56" fmla="*/ 47 w 1077"/>
                <a:gd name="T57" fmla="*/ 1578 h 1781"/>
                <a:gd name="T58" fmla="*/ 4 w 1077"/>
                <a:gd name="T59" fmla="*/ 1633 h 1781"/>
                <a:gd name="T60" fmla="*/ 56 w 1077"/>
                <a:gd name="T61" fmla="*/ 1688 h 1781"/>
                <a:gd name="T62" fmla="*/ 104 w 1077"/>
                <a:gd name="T63" fmla="*/ 1714 h 1781"/>
                <a:gd name="T64" fmla="*/ 122 w 1077"/>
                <a:gd name="T65" fmla="*/ 1741 h 1781"/>
                <a:gd name="T66" fmla="*/ 174 w 1077"/>
                <a:gd name="T67" fmla="*/ 1703 h 1781"/>
                <a:gd name="T68" fmla="*/ 161 w 1077"/>
                <a:gd name="T69" fmla="*/ 1636 h 1781"/>
                <a:gd name="T70" fmla="*/ 323 w 1077"/>
                <a:gd name="T71" fmla="*/ 1294 h 1781"/>
                <a:gd name="T72" fmla="*/ 385 w 1077"/>
                <a:gd name="T73" fmla="*/ 1152 h 1781"/>
                <a:gd name="T74" fmla="*/ 481 w 1077"/>
                <a:gd name="T75" fmla="*/ 943 h 1781"/>
                <a:gd name="T76" fmla="*/ 699 w 1077"/>
                <a:gd name="T77" fmla="*/ 879 h 1781"/>
                <a:gd name="T78" fmla="*/ 682 w 1077"/>
                <a:gd name="T79" fmla="*/ 976 h 1781"/>
                <a:gd name="T80" fmla="*/ 632 w 1077"/>
                <a:gd name="T81" fmla="*/ 1141 h 1781"/>
                <a:gd name="T82" fmla="*/ 618 w 1077"/>
                <a:gd name="T83" fmla="*/ 1225 h 1781"/>
                <a:gd name="T84" fmla="*/ 670 w 1077"/>
                <a:gd name="T85" fmla="*/ 1269 h 1781"/>
                <a:gd name="T86" fmla="*/ 795 w 1077"/>
                <a:gd name="T87" fmla="*/ 1285 h 1781"/>
                <a:gd name="T88" fmla="*/ 830 w 1077"/>
                <a:gd name="T89" fmla="*/ 1219 h 1781"/>
                <a:gd name="T90" fmla="*/ 746 w 1077"/>
                <a:gd name="T91" fmla="*/ 1165 h 1781"/>
                <a:gd name="T92" fmla="*/ 840 w 1077"/>
                <a:gd name="T93" fmla="*/ 864 h 1781"/>
                <a:gd name="T94" fmla="*/ 831 w 1077"/>
                <a:gd name="T95" fmla="*/ 762 h 1781"/>
                <a:gd name="T96" fmla="*/ 507 w 1077"/>
                <a:gd name="T97" fmla="*/ 757 h 1781"/>
                <a:gd name="T98" fmla="*/ 508 w 1077"/>
                <a:gd name="T99" fmla="*/ 758 h 1781"/>
                <a:gd name="T100" fmla="*/ 560 w 1077"/>
                <a:gd name="T101" fmla="*/ 658 h 1781"/>
                <a:gd name="T102" fmla="*/ 607 w 1077"/>
                <a:gd name="T103" fmla="*/ 511 h 1781"/>
                <a:gd name="T104" fmla="*/ 643 w 1077"/>
                <a:gd name="T105" fmla="*/ 449 h 1781"/>
                <a:gd name="T106" fmla="*/ 784 w 1077"/>
                <a:gd name="T107" fmla="*/ 596 h 1781"/>
                <a:gd name="T108" fmla="*/ 836 w 1077"/>
                <a:gd name="T109" fmla="*/ 566 h 1781"/>
                <a:gd name="T110" fmla="*/ 999 w 1077"/>
                <a:gd name="T111" fmla="*/ 402 h 1781"/>
                <a:gd name="T112" fmla="*/ 1042 w 1077"/>
                <a:gd name="T113" fmla="*/ 374 h 1781"/>
                <a:gd name="T114" fmla="*/ 1033 w 1077"/>
                <a:gd name="T115" fmla="*/ 280 h 17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077" h="1781">
                  <a:moveTo>
                    <a:pt x="1033" y="280"/>
                  </a:moveTo>
                  <a:cubicBezTo>
                    <a:pt x="1018" y="287"/>
                    <a:pt x="970" y="303"/>
                    <a:pt x="966" y="315"/>
                  </a:cubicBezTo>
                  <a:cubicBezTo>
                    <a:pt x="962" y="326"/>
                    <a:pt x="967" y="350"/>
                    <a:pt x="951" y="359"/>
                  </a:cubicBezTo>
                  <a:cubicBezTo>
                    <a:pt x="936" y="368"/>
                    <a:pt x="803" y="466"/>
                    <a:pt x="793" y="486"/>
                  </a:cubicBezTo>
                  <a:cubicBezTo>
                    <a:pt x="793" y="486"/>
                    <a:pt x="745" y="390"/>
                    <a:pt x="717" y="375"/>
                  </a:cubicBezTo>
                  <a:cubicBezTo>
                    <a:pt x="717" y="375"/>
                    <a:pt x="708" y="301"/>
                    <a:pt x="650" y="297"/>
                  </a:cubicBezTo>
                  <a:cubicBezTo>
                    <a:pt x="629" y="296"/>
                    <a:pt x="617" y="294"/>
                    <a:pt x="609" y="291"/>
                  </a:cubicBezTo>
                  <a:cubicBezTo>
                    <a:pt x="625" y="266"/>
                    <a:pt x="625" y="266"/>
                    <a:pt x="625" y="266"/>
                  </a:cubicBezTo>
                  <a:cubicBezTo>
                    <a:pt x="609" y="266"/>
                    <a:pt x="609" y="266"/>
                    <a:pt x="609" y="266"/>
                  </a:cubicBezTo>
                  <a:cubicBezTo>
                    <a:pt x="617" y="253"/>
                    <a:pt x="628" y="236"/>
                    <a:pt x="632" y="236"/>
                  </a:cubicBezTo>
                  <a:cubicBezTo>
                    <a:pt x="637" y="235"/>
                    <a:pt x="674" y="230"/>
                    <a:pt x="679" y="228"/>
                  </a:cubicBezTo>
                  <a:cubicBezTo>
                    <a:pt x="683" y="225"/>
                    <a:pt x="687" y="201"/>
                    <a:pt x="682" y="187"/>
                  </a:cubicBezTo>
                  <a:cubicBezTo>
                    <a:pt x="677" y="173"/>
                    <a:pt x="687" y="159"/>
                    <a:pt x="687" y="159"/>
                  </a:cubicBezTo>
                  <a:cubicBezTo>
                    <a:pt x="698" y="150"/>
                    <a:pt x="698" y="150"/>
                    <a:pt x="698" y="150"/>
                  </a:cubicBezTo>
                  <a:cubicBezTo>
                    <a:pt x="698" y="150"/>
                    <a:pt x="684" y="128"/>
                    <a:pt x="676" y="117"/>
                  </a:cubicBezTo>
                  <a:cubicBezTo>
                    <a:pt x="667" y="106"/>
                    <a:pt x="669" y="92"/>
                    <a:pt x="665" y="82"/>
                  </a:cubicBezTo>
                  <a:cubicBezTo>
                    <a:pt x="661" y="72"/>
                    <a:pt x="672" y="65"/>
                    <a:pt x="672" y="65"/>
                  </a:cubicBezTo>
                  <a:cubicBezTo>
                    <a:pt x="672" y="65"/>
                    <a:pt x="668" y="55"/>
                    <a:pt x="661" y="50"/>
                  </a:cubicBezTo>
                  <a:cubicBezTo>
                    <a:pt x="653" y="46"/>
                    <a:pt x="666" y="44"/>
                    <a:pt x="649" y="36"/>
                  </a:cubicBezTo>
                  <a:cubicBezTo>
                    <a:pt x="632" y="28"/>
                    <a:pt x="641" y="32"/>
                    <a:pt x="627" y="24"/>
                  </a:cubicBezTo>
                  <a:cubicBezTo>
                    <a:pt x="612" y="16"/>
                    <a:pt x="634" y="21"/>
                    <a:pt x="612" y="16"/>
                  </a:cubicBezTo>
                  <a:cubicBezTo>
                    <a:pt x="591" y="11"/>
                    <a:pt x="579" y="3"/>
                    <a:pt x="576" y="3"/>
                  </a:cubicBezTo>
                  <a:cubicBezTo>
                    <a:pt x="573" y="3"/>
                    <a:pt x="582" y="6"/>
                    <a:pt x="573" y="3"/>
                  </a:cubicBezTo>
                  <a:cubicBezTo>
                    <a:pt x="563" y="0"/>
                    <a:pt x="498" y="33"/>
                    <a:pt x="492" y="48"/>
                  </a:cubicBezTo>
                  <a:cubicBezTo>
                    <a:pt x="485" y="64"/>
                    <a:pt x="475" y="83"/>
                    <a:pt x="475" y="83"/>
                  </a:cubicBezTo>
                  <a:cubicBezTo>
                    <a:pt x="475" y="83"/>
                    <a:pt x="469" y="104"/>
                    <a:pt x="471" y="119"/>
                  </a:cubicBezTo>
                  <a:cubicBezTo>
                    <a:pt x="474" y="134"/>
                    <a:pt x="484" y="147"/>
                    <a:pt x="488" y="152"/>
                  </a:cubicBezTo>
                  <a:cubicBezTo>
                    <a:pt x="491" y="156"/>
                    <a:pt x="508" y="184"/>
                    <a:pt x="513" y="199"/>
                  </a:cubicBezTo>
                  <a:cubicBezTo>
                    <a:pt x="517" y="212"/>
                    <a:pt x="521" y="228"/>
                    <a:pt x="506" y="235"/>
                  </a:cubicBezTo>
                  <a:cubicBezTo>
                    <a:pt x="495" y="223"/>
                    <a:pt x="495" y="223"/>
                    <a:pt x="495" y="223"/>
                  </a:cubicBezTo>
                  <a:cubicBezTo>
                    <a:pt x="476" y="237"/>
                    <a:pt x="476" y="237"/>
                    <a:pt x="476" y="237"/>
                  </a:cubicBezTo>
                  <a:cubicBezTo>
                    <a:pt x="454" y="233"/>
                    <a:pt x="427" y="222"/>
                    <a:pt x="386" y="230"/>
                  </a:cubicBezTo>
                  <a:cubicBezTo>
                    <a:pt x="333" y="241"/>
                    <a:pt x="313" y="257"/>
                    <a:pt x="281" y="265"/>
                  </a:cubicBezTo>
                  <a:cubicBezTo>
                    <a:pt x="249" y="272"/>
                    <a:pt x="128" y="293"/>
                    <a:pt x="106" y="313"/>
                  </a:cubicBezTo>
                  <a:cubicBezTo>
                    <a:pt x="84" y="332"/>
                    <a:pt x="76" y="418"/>
                    <a:pt x="82" y="553"/>
                  </a:cubicBezTo>
                  <a:cubicBezTo>
                    <a:pt x="82" y="553"/>
                    <a:pt x="62" y="616"/>
                    <a:pt x="60" y="630"/>
                  </a:cubicBezTo>
                  <a:cubicBezTo>
                    <a:pt x="59" y="644"/>
                    <a:pt x="67" y="703"/>
                    <a:pt x="139" y="690"/>
                  </a:cubicBezTo>
                  <a:cubicBezTo>
                    <a:pt x="203" y="679"/>
                    <a:pt x="151" y="622"/>
                    <a:pt x="138" y="599"/>
                  </a:cubicBezTo>
                  <a:cubicBezTo>
                    <a:pt x="146" y="594"/>
                    <a:pt x="154" y="590"/>
                    <a:pt x="154" y="590"/>
                  </a:cubicBezTo>
                  <a:cubicBezTo>
                    <a:pt x="154" y="590"/>
                    <a:pt x="168" y="554"/>
                    <a:pt x="169" y="527"/>
                  </a:cubicBezTo>
                  <a:cubicBezTo>
                    <a:pt x="169" y="510"/>
                    <a:pt x="174" y="454"/>
                    <a:pt x="176" y="409"/>
                  </a:cubicBezTo>
                  <a:cubicBezTo>
                    <a:pt x="176" y="408"/>
                    <a:pt x="176" y="407"/>
                    <a:pt x="176" y="406"/>
                  </a:cubicBezTo>
                  <a:cubicBezTo>
                    <a:pt x="178" y="394"/>
                    <a:pt x="179" y="384"/>
                    <a:pt x="180" y="378"/>
                  </a:cubicBezTo>
                  <a:cubicBezTo>
                    <a:pt x="190" y="376"/>
                    <a:pt x="204" y="375"/>
                    <a:pt x="220" y="373"/>
                  </a:cubicBezTo>
                  <a:cubicBezTo>
                    <a:pt x="224" y="373"/>
                    <a:pt x="229" y="373"/>
                    <a:pt x="234" y="372"/>
                  </a:cubicBezTo>
                  <a:cubicBezTo>
                    <a:pt x="265" y="370"/>
                    <a:pt x="294" y="364"/>
                    <a:pt x="308" y="360"/>
                  </a:cubicBezTo>
                  <a:cubicBezTo>
                    <a:pt x="308" y="360"/>
                    <a:pt x="308" y="360"/>
                    <a:pt x="308" y="360"/>
                  </a:cubicBezTo>
                  <a:cubicBezTo>
                    <a:pt x="311" y="360"/>
                    <a:pt x="314" y="359"/>
                    <a:pt x="317" y="358"/>
                  </a:cubicBezTo>
                  <a:cubicBezTo>
                    <a:pt x="317" y="360"/>
                    <a:pt x="319" y="371"/>
                    <a:pt x="322" y="385"/>
                  </a:cubicBezTo>
                  <a:cubicBezTo>
                    <a:pt x="310" y="466"/>
                    <a:pt x="270" y="740"/>
                    <a:pt x="256" y="760"/>
                  </a:cubicBezTo>
                  <a:cubicBezTo>
                    <a:pt x="240" y="784"/>
                    <a:pt x="232" y="799"/>
                    <a:pt x="232" y="799"/>
                  </a:cubicBezTo>
                  <a:cubicBezTo>
                    <a:pt x="232" y="799"/>
                    <a:pt x="242" y="797"/>
                    <a:pt x="254" y="794"/>
                  </a:cubicBezTo>
                  <a:cubicBezTo>
                    <a:pt x="250" y="811"/>
                    <a:pt x="249" y="832"/>
                    <a:pt x="252" y="861"/>
                  </a:cubicBezTo>
                  <a:cubicBezTo>
                    <a:pt x="252" y="861"/>
                    <a:pt x="254" y="876"/>
                    <a:pt x="261" y="896"/>
                  </a:cubicBezTo>
                  <a:cubicBezTo>
                    <a:pt x="247" y="979"/>
                    <a:pt x="227" y="1177"/>
                    <a:pt x="200" y="1256"/>
                  </a:cubicBezTo>
                  <a:cubicBezTo>
                    <a:pt x="174" y="1282"/>
                    <a:pt x="141" y="1326"/>
                    <a:pt x="123" y="1406"/>
                  </a:cubicBezTo>
                  <a:cubicBezTo>
                    <a:pt x="123" y="1406"/>
                    <a:pt x="123" y="1406"/>
                    <a:pt x="123" y="1406"/>
                  </a:cubicBezTo>
                  <a:cubicBezTo>
                    <a:pt x="86" y="1483"/>
                    <a:pt x="47" y="1577"/>
                    <a:pt x="47" y="1578"/>
                  </a:cubicBezTo>
                  <a:cubicBezTo>
                    <a:pt x="25" y="1596"/>
                    <a:pt x="10" y="1604"/>
                    <a:pt x="5" y="1627"/>
                  </a:cubicBezTo>
                  <a:cubicBezTo>
                    <a:pt x="4" y="1630"/>
                    <a:pt x="4" y="1631"/>
                    <a:pt x="4" y="1633"/>
                  </a:cubicBezTo>
                  <a:cubicBezTo>
                    <a:pt x="0" y="1665"/>
                    <a:pt x="0" y="1665"/>
                    <a:pt x="0" y="1665"/>
                  </a:cubicBezTo>
                  <a:cubicBezTo>
                    <a:pt x="0" y="1665"/>
                    <a:pt x="44" y="1698"/>
                    <a:pt x="56" y="1688"/>
                  </a:cubicBezTo>
                  <a:cubicBezTo>
                    <a:pt x="64" y="1682"/>
                    <a:pt x="74" y="1683"/>
                    <a:pt x="85" y="1692"/>
                  </a:cubicBezTo>
                  <a:cubicBezTo>
                    <a:pt x="91" y="1698"/>
                    <a:pt x="97" y="1705"/>
                    <a:pt x="104" y="1714"/>
                  </a:cubicBezTo>
                  <a:cubicBezTo>
                    <a:pt x="105" y="1715"/>
                    <a:pt x="105" y="1716"/>
                    <a:pt x="106" y="1717"/>
                  </a:cubicBezTo>
                  <a:cubicBezTo>
                    <a:pt x="111" y="1724"/>
                    <a:pt x="116" y="1731"/>
                    <a:pt x="122" y="1741"/>
                  </a:cubicBezTo>
                  <a:cubicBezTo>
                    <a:pt x="122" y="1741"/>
                    <a:pt x="153" y="1781"/>
                    <a:pt x="193" y="1765"/>
                  </a:cubicBezTo>
                  <a:cubicBezTo>
                    <a:pt x="193" y="1765"/>
                    <a:pt x="208" y="1732"/>
                    <a:pt x="174" y="1703"/>
                  </a:cubicBezTo>
                  <a:cubicBezTo>
                    <a:pt x="147" y="1680"/>
                    <a:pt x="145" y="1650"/>
                    <a:pt x="148" y="1630"/>
                  </a:cubicBezTo>
                  <a:cubicBezTo>
                    <a:pt x="161" y="1636"/>
                    <a:pt x="161" y="1636"/>
                    <a:pt x="161" y="1636"/>
                  </a:cubicBezTo>
                  <a:cubicBezTo>
                    <a:pt x="161" y="1636"/>
                    <a:pt x="161" y="1636"/>
                    <a:pt x="170" y="1587"/>
                  </a:cubicBezTo>
                  <a:cubicBezTo>
                    <a:pt x="179" y="1539"/>
                    <a:pt x="301" y="1314"/>
                    <a:pt x="323" y="1294"/>
                  </a:cubicBezTo>
                  <a:cubicBezTo>
                    <a:pt x="336" y="1282"/>
                    <a:pt x="352" y="1230"/>
                    <a:pt x="365" y="1185"/>
                  </a:cubicBezTo>
                  <a:cubicBezTo>
                    <a:pt x="372" y="1176"/>
                    <a:pt x="379" y="1165"/>
                    <a:pt x="385" y="1152"/>
                  </a:cubicBezTo>
                  <a:cubicBezTo>
                    <a:pt x="404" y="1111"/>
                    <a:pt x="437" y="960"/>
                    <a:pt x="437" y="960"/>
                  </a:cubicBezTo>
                  <a:cubicBezTo>
                    <a:pt x="437" y="960"/>
                    <a:pt x="470" y="949"/>
                    <a:pt x="481" y="943"/>
                  </a:cubicBezTo>
                  <a:cubicBezTo>
                    <a:pt x="492" y="938"/>
                    <a:pt x="508" y="937"/>
                    <a:pt x="573" y="923"/>
                  </a:cubicBezTo>
                  <a:cubicBezTo>
                    <a:pt x="637" y="908"/>
                    <a:pt x="699" y="879"/>
                    <a:pt x="699" y="879"/>
                  </a:cubicBezTo>
                  <a:cubicBezTo>
                    <a:pt x="699" y="879"/>
                    <a:pt x="679" y="928"/>
                    <a:pt x="681" y="965"/>
                  </a:cubicBezTo>
                  <a:cubicBezTo>
                    <a:pt x="681" y="969"/>
                    <a:pt x="682" y="972"/>
                    <a:pt x="682" y="976"/>
                  </a:cubicBezTo>
                  <a:cubicBezTo>
                    <a:pt x="673" y="1023"/>
                    <a:pt x="663" y="1072"/>
                    <a:pt x="657" y="1085"/>
                  </a:cubicBezTo>
                  <a:cubicBezTo>
                    <a:pt x="645" y="1110"/>
                    <a:pt x="632" y="1141"/>
                    <a:pt x="632" y="1141"/>
                  </a:cubicBezTo>
                  <a:cubicBezTo>
                    <a:pt x="632" y="1141"/>
                    <a:pt x="639" y="1142"/>
                    <a:pt x="649" y="1143"/>
                  </a:cubicBezTo>
                  <a:cubicBezTo>
                    <a:pt x="633" y="1177"/>
                    <a:pt x="615" y="1211"/>
                    <a:pt x="618" y="1225"/>
                  </a:cubicBezTo>
                  <a:cubicBezTo>
                    <a:pt x="614" y="1247"/>
                    <a:pt x="614" y="1247"/>
                    <a:pt x="614" y="1247"/>
                  </a:cubicBezTo>
                  <a:cubicBezTo>
                    <a:pt x="670" y="1269"/>
                    <a:pt x="670" y="1269"/>
                    <a:pt x="670" y="1269"/>
                  </a:cubicBezTo>
                  <a:cubicBezTo>
                    <a:pt x="670" y="1269"/>
                    <a:pt x="694" y="1263"/>
                    <a:pt x="728" y="1274"/>
                  </a:cubicBezTo>
                  <a:cubicBezTo>
                    <a:pt x="752" y="1285"/>
                    <a:pt x="777" y="1293"/>
                    <a:pt x="795" y="1285"/>
                  </a:cubicBezTo>
                  <a:cubicBezTo>
                    <a:pt x="825" y="1273"/>
                    <a:pt x="867" y="1244"/>
                    <a:pt x="867" y="1226"/>
                  </a:cubicBezTo>
                  <a:cubicBezTo>
                    <a:pt x="867" y="1208"/>
                    <a:pt x="855" y="1215"/>
                    <a:pt x="830" y="1219"/>
                  </a:cubicBezTo>
                  <a:cubicBezTo>
                    <a:pt x="806" y="1223"/>
                    <a:pt x="766" y="1195"/>
                    <a:pt x="753" y="1179"/>
                  </a:cubicBezTo>
                  <a:cubicBezTo>
                    <a:pt x="750" y="1176"/>
                    <a:pt x="748" y="1171"/>
                    <a:pt x="746" y="1165"/>
                  </a:cubicBezTo>
                  <a:cubicBezTo>
                    <a:pt x="753" y="1179"/>
                    <a:pt x="766" y="1180"/>
                    <a:pt x="766" y="1180"/>
                  </a:cubicBezTo>
                  <a:cubicBezTo>
                    <a:pt x="766" y="1180"/>
                    <a:pt x="817" y="952"/>
                    <a:pt x="840" y="864"/>
                  </a:cubicBezTo>
                  <a:cubicBezTo>
                    <a:pt x="840" y="864"/>
                    <a:pt x="840" y="864"/>
                    <a:pt x="840" y="864"/>
                  </a:cubicBezTo>
                  <a:cubicBezTo>
                    <a:pt x="856" y="847"/>
                    <a:pt x="886" y="780"/>
                    <a:pt x="831" y="762"/>
                  </a:cubicBezTo>
                  <a:cubicBezTo>
                    <a:pt x="777" y="744"/>
                    <a:pt x="577" y="746"/>
                    <a:pt x="521" y="760"/>
                  </a:cubicBezTo>
                  <a:cubicBezTo>
                    <a:pt x="514" y="762"/>
                    <a:pt x="510" y="761"/>
                    <a:pt x="507" y="757"/>
                  </a:cubicBezTo>
                  <a:cubicBezTo>
                    <a:pt x="508" y="757"/>
                    <a:pt x="508" y="757"/>
                    <a:pt x="508" y="757"/>
                  </a:cubicBezTo>
                  <a:cubicBezTo>
                    <a:pt x="508" y="758"/>
                    <a:pt x="508" y="758"/>
                    <a:pt x="508" y="758"/>
                  </a:cubicBezTo>
                  <a:cubicBezTo>
                    <a:pt x="536" y="738"/>
                    <a:pt x="536" y="738"/>
                    <a:pt x="536" y="738"/>
                  </a:cubicBezTo>
                  <a:cubicBezTo>
                    <a:pt x="536" y="738"/>
                    <a:pt x="543" y="691"/>
                    <a:pt x="560" y="658"/>
                  </a:cubicBezTo>
                  <a:cubicBezTo>
                    <a:pt x="576" y="625"/>
                    <a:pt x="599" y="520"/>
                    <a:pt x="607" y="511"/>
                  </a:cubicBezTo>
                  <a:cubicBezTo>
                    <a:pt x="607" y="511"/>
                    <a:pt x="607" y="511"/>
                    <a:pt x="607" y="511"/>
                  </a:cubicBezTo>
                  <a:cubicBezTo>
                    <a:pt x="611" y="506"/>
                    <a:pt x="615" y="500"/>
                    <a:pt x="620" y="491"/>
                  </a:cubicBezTo>
                  <a:cubicBezTo>
                    <a:pt x="634" y="465"/>
                    <a:pt x="643" y="449"/>
                    <a:pt x="643" y="449"/>
                  </a:cubicBezTo>
                  <a:cubicBezTo>
                    <a:pt x="643" y="449"/>
                    <a:pt x="695" y="520"/>
                    <a:pt x="715" y="529"/>
                  </a:cubicBezTo>
                  <a:cubicBezTo>
                    <a:pt x="734" y="537"/>
                    <a:pt x="767" y="599"/>
                    <a:pt x="784" y="596"/>
                  </a:cubicBezTo>
                  <a:cubicBezTo>
                    <a:pt x="795" y="594"/>
                    <a:pt x="812" y="585"/>
                    <a:pt x="836" y="566"/>
                  </a:cubicBezTo>
                  <a:cubicBezTo>
                    <a:pt x="836" y="566"/>
                    <a:pt x="836" y="566"/>
                    <a:pt x="836" y="566"/>
                  </a:cubicBezTo>
                  <a:cubicBezTo>
                    <a:pt x="872" y="554"/>
                    <a:pt x="1000" y="429"/>
                    <a:pt x="1013" y="425"/>
                  </a:cubicBezTo>
                  <a:cubicBezTo>
                    <a:pt x="1019" y="423"/>
                    <a:pt x="1010" y="412"/>
                    <a:pt x="999" y="402"/>
                  </a:cubicBezTo>
                  <a:cubicBezTo>
                    <a:pt x="1000" y="401"/>
                    <a:pt x="1000" y="401"/>
                    <a:pt x="1001" y="401"/>
                  </a:cubicBezTo>
                  <a:cubicBezTo>
                    <a:pt x="1016" y="396"/>
                    <a:pt x="1030" y="394"/>
                    <a:pt x="1042" y="374"/>
                  </a:cubicBezTo>
                  <a:cubicBezTo>
                    <a:pt x="1054" y="355"/>
                    <a:pt x="1077" y="306"/>
                    <a:pt x="1072" y="296"/>
                  </a:cubicBezTo>
                  <a:cubicBezTo>
                    <a:pt x="1067" y="287"/>
                    <a:pt x="1047" y="274"/>
                    <a:pt x="1033" y="280"/>
                  </a:cubicBez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xtLst/>
          </p:spPr>
          <p:txBody>
            <a:bodyPr vert="horz" wrap="square" lIns="128533" tIns="64268" rIns="128533" bIns="64268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33" dirty="0">
                <a:latin typeface="Noto Sans S Chinese Light" panose="020B0300000000000000" pitchFamily="34" charset="-122"/>
                <a:ea typeface="Noto Sans S Chinese Light" panose="020B03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4" name="Freeform 13"/>
            <p:cNvSpPr>
              <a:spLocks/>
            </p:cNvSpPr>
            <p:nvPr/>
          </p:nvSpPr>
          <p:spPr bwMode="auto">
            <a:xfrm>
              <a:off x="5000681" y="5924098"/>
              <a:ext cx="609498" cy="169593"/>
            </a:xfrm>
            <a:custGeom>
              <a:avLst/>
              <a:gdLst>
                <a:gd name="T0" fmla="*/ 785 w 823"/>
                <a:gd name="T1" fmla="*/ 0 h 229"/>
                <a:gd name="T2" fmla="*/ 0 w 823"/>
                <a:gd name="T3" fmla="*/ 0 h 229"/>
                <a:gd name="T4" fmla="*/ 0 w 823"/>
                <a:gd name="T5" fmla="*/ 21 h 229"/>
                <a:gd name="T6" fmla="*/ 785 w 823"/>
                <a:gd name="T7" fmla="*/ 21 h 229"/>
                <a:gd name="T8" fmla="*/ 785 w 823"/>
                <a:gd name="T9" fmla="*/ 45 h 229"/>
                <a:gd name="T10" fmla="*/ 38 w 823"/>
                <a:gd name="T11" fmla="*/ 45 h 229"/>
                <a:gd name="T12" fmla="*/ 38 w 823"/>
                <a:gd name="T13" fmla="*/ 186 h 229"/>
                <a:gd name="T14" fmla="*/ 785 w 823"/>
                <a:gd name="T15" fmla="*/ 186 h 229"/>
                <a:gd name="T16" fmla="*/ 785 w 823"/>
                <a:gd name="T17" fmla="*/ 208 h 229"/>
                <a:gd name="T18" fmla="*/ 0 w 823"/>
                <a:gd name="T19" fmla="*/ 208 h 229"/>
                <a:gd name="T20" fmla="*/ 0 w 823"/>
                <a:gd name="T21" fmla="*/ 229 h 229"/>
                <a:gd name="T22" fmla="*/ 785 w 823"/>
                <a:gd name="T23" fmla="*/ 229 h 229"/>
                <a:gd name="T24" fmla="*/ 823 w 823"/>
                <a:gd name="T25" fmla="*/ 229 h 229"/>
                <a:gd name="T26" fmla="*/ 823 w 823"/>
                <a:gd name="T27" fmla="*/ 208 h 229"/>
                <a:gd name="T28" fmla="*/ 823 w 823"/>
                <a:gd name="T29" fmla="*/ 186 h 229"/>
                <a:gd name="T30" fmla="*/ 823 w 823"/>
                <a:gd name="T31" fmla="*/ 45 h 229"/>
                <a:gd name="T32" fmla="*/ 823 w 823"/>
                <a:gd name="T33" fmla="*/ 21 h 229"/>
                <a:gd name="T34" fmla="*/ 823 w 823"/>
                <a:gd name="T35" fmla="*/ 0 h 229"/>
                <a:gd name="T36" fmla="*/ 785 w 823"/>
                <a:gd name="T37" fmla="*/ 0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23" h="229">
                  <a:moveTo>
                    <a:pt x="785" y="0"/>
                  </a:moveTo>
                  <a:lnTo>
                    <a:pt x="0" y="0"/>
                  </a:lnTo>
                  <a:lnTo>
                    <a:pt x="0" y="21"/>
                  </a:lnTo>
                  <a:lnTo>
                    <a:pt x="785" y="21"/>
                  </a:lnTo>
                  <a:lnTo>
                    <a:pt x="785" y="45"/>
                  </a:lnTo>
                  <a:lnTo>
                    <a:pt x="38" y="45"/>
                  </a:lnTo>
                  <a:lnTo>
                    <a:pt x="38" y="186"/>
                  </a:lnTo>
                  <a:lnTo>
                    <a:pt x="785" y="186"/>
                  </a:lnTo>
                  <a:lnTo>
                    <a:pt x="785" y="208"/>
                  </a:lnTo>
                  <a:lnTo>
                    <a:pt x="0" y="208"/>
                  </a:lnTo>
                  <a:lnTo>
                    <a:pt x="0" y="229"/>
                  </a:lnTo>
                  <a:lnTo>
                    <a:pt x="785" y="229"/>
                  </a:lnTo>
                  <a:lnTo>
                    <a:pt x="823" y="229"/>
                  </a:lnTo>
                  <a:lnTo>
                    <a:pt x="823" y="208"/>
                  </a:lnTo>
                  <a:lnTo>
                    <a:pt x="823" y="186"/>
                  </a:lnTo>
                  <a:lnTo>
                    <a:pt x="823" y="45"/>
                  </a:lnTo>
                  <a:lnTo>
                    <a:pt x="823" y="21"/>
                  </a:lnTo>
                  <a:lnTo>
                    <a:pt x="823" y="0"/>
                  </a:lnTo>
                  <a:lnTo>
                    <a:pt x="785" y="0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xtLst/>
          </p:spPr>
          <p:txBody>
            <a:bodyPr vert="horz" wrap="square" lIns="128533" tIns="64268" rIns="128533" bIns="64268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33" dirty="0">
                <a:latin typeface="Noto Sans S Chinese Light" panose="020B0300000000000000" pitchFamily="34" charset="-122"/>
                <a:ea typeface="Noto Sans S Chinese Light" panose="020B03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5" name="Freeform 14"/>
            <p:cNvSpPr>
              <a:spLocks/>
            </p:cNvSpPr>
            <p:nvPr/>
          </p:nvSpPr>
          <p:spPr bwMode="auto">
            <a:xfrm>
              <a:off x="5000681" y="5783388"/>
              <a:ext cx="649489" cy="137007"/>
            </a:xfrm>
            <a:custGeom>
              <a:avLst/>
              <a:gdLst>
                <a:gd name="T0" fmla="*/ 835 w 877"/>
                <a:gd name="T1" fmla="*/ 0 h 185"/>
                <a:gd name="T2" fmla="*/ 0 w 877"/>
                <a:gd name="T3" fmla="*/ 0 h 185"/>
                <a:gd name="T4" fmla="*/ 0 w 877"/>
                <a:gd name="T5" fmla="*/ 19 h 185"/>
                <a:gd name="T6" fmla="*/ 835 w 877"/>
                <a:gd name="T7" fmla="*/ 19 h 185"/>
                <a:gd name="T8" fmla="*/ 835 w 877"/>
                <a:gd name="T9" fmla="*/ 36 h 185"/>
                <a:gd name="T10" fmla="*/ 40 w 877"/>
                <a:gd name="T11" fmla="*/ 36 h 185"/>
                <a:gd name="T12" fmla="*/ 40 w 877"/>
                <a:gd name="T13" fmla="*/ 152 h 185"/>
                <a:gd name="T14" fmla="*/ 835 w 877"/>
                <a:gd name="T15" fmla="*/ 152 h 185"/>
                <a:gd name="T16" fmla="*/ 835 w 877"/>
                <a:gd name="T17" fmla="*/ 168 h 185"/>
                <a:gd name="T18" fmla="*/ 0 w 877"/>
                <a:gd name="T19" fmla="*/ 168 h 185"/>
                <a:gd name="T20" fmla="*/ 0 w 877"/>
                <a:gd name="T21" fmla="*/ 185 h 185"/>
                <a:gd name="T22" fmla="*/ 835 w 877"/>
                <a:gd name="T23" fmla="*/ 185 h 185"/>
                <a:gd name="T24" fmla="*/ 877 w 877"/>
                <a:gd name="T25" fmla="*/ 185 h 185"/>
                <a:gd name="T26" fmla="*/ 877 w 877"/>
                <a:gd name="T27" fmla="*/ 168 h 185"/>
                <a:gd name="T28" fmla="*/ 877 w 877"/>
                <a:gd name="T29" fmla="*/ 152 h 185"/>
                <a:gd name="T30" fmla="*/ 877 w 877"/>
                <a:gd name="T31" fmla="*/ 36 h 185"/>
                <a:gd name="T32" fmla="*/ 877 w 877"/>
                <a:gd name="T33" fmla="*/ 19 h 185"/>
                <a:gd name="T34" fmla="*/ 877 w 877"/>
                <a:gd name="T35" fmla="*/ 0 h 185"/>
                <a:gd name="T36" fmla="*/ 835 w 877"/>
                <a:gd name="T37" fmla="*/ 0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77" h="185">
                  <a:moveTo>
                    <a:pt x="835" y="0"/>
                  </a:moveTo>
                  <a:lnTo>
                    <a:pt x="0" y="0"/>
                  </a:lnTo>
                  <a:lnTo>
                    <a:pt x="0" y="19"/>
                  </a:lnTo>
                  <a:lnTo>
                    <a:pt x="835" y="19"/>
                  </a:lnTo>
                  <a:lnTo>
                    <a:pt x="835" y="36"/>
                  </a:lnTo>
                  <a:lnTo>
                    <a:pt x="40" y="36"/>
                  </a:lnTo>
                  <a:lnTo>
                    <a:pt x="40" y="152"/>
                  </a:lnTo>
                  <a:lnTo>
                    <a:pt x="835" y="152"/>
                  </a:lnTo>
                  <a:lnTo>
                    <a:pt x="835" y="168"/>
                  </a:lnTo>
                  <a:lnTo>
                    <a:pt x="0" y="168"/>
                  </a:lnTo>
                  <a:lnTo>
                    <a:pt x="0" y="185"/>
                  </a:lnTo>
                  <a:lnTo>
                    <a:pt x="835" y="185"/>
                  </a:lnTo>
                  <a:lnTo>
                    <a:pt x="877" y="185"/>
                  </a:lnTo>
                  <a:lnTo>
                    <a:pt x="877" y="168"/>
                  </a:lnTo>
                  <a:lnTo>
                    <a:pt x="877" y="152"/>
                  </a:lnTo>
                  <a:lnTo>
                    <a:pt x="877" y="36"/>
                  </a:lnTo>
                  <a:lnTo>
                    <a:pt x="877" y="19"/>
                  </a:lnTo>
                  <a:lnTo>
                    <a:pt x="877" y="0"/>
                  </a:lnTo>
                  <a:lnTo>
                    <a:pt x="835" y="0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xtLst/>
          </p:spPr>
          <p:txBody>
            <a:bodyPr vert="horz" wrap="square" lIns="128533" tIns="64268" rIns="128533" bIns="64268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33" dirty="0">
                <a:latin typeface="Noto Sans S Chinese Light" panose="020B0300000000000000" pitchFamily="34" charset="-122"/>
                <a:ea typeface="Noto Sans S Chinese Light" panose="020B03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6" name="Freeform 15"/>
            <p:cNvSpPr>
              <a:spLocks/>
            </p:cNvSpPr>
            <p:nvPr/>
          </p:nvSpPr>
          <p:spPr bwMode="auto">
            <a:xfrm>
              <a:off x="5778291" y="5934466"/>
              <a:ext cx="609498" cy="145154"/>
            </a:xfrm>
            <a:custGeom>
              <a:avLst/>
              <a:gdLst>
                <a:gd name="T0" fmla="*/ 785 w 823"/>
                <a:gd name="T1" fmla="*/ 0 h 196"/>
                <a:gd name="T2" fmla="*/ 0 w 823"/>
                <a:gd name="T3" fmla="*/ 0 h 196"/>
                <a:gd name="T4" fmla="*/ 0 w 823"/>
                <a:gd name="T5" fmla="*/ 19 h 196"/>
                <a:gd name="T6" fmla="*/ 785 w 823"/>
                <a:gd name="T7" fmla="*/ 19 h 196"/>
                <a:gd name="T8" fmla="*/ 785 w 823"/>
                <a:gd name="T9" fmla="*/ 38 h 196"/>
                <a:gd name="T10" fmla="*/ 38 w 823"/>
                <a:gd name="T11" fmla="*/ 38 h 196"/>
                <a:gd name="T12" fmla="*/ 38 w 823"/>
                <a:gd name="T13" fmla="*/ 161 h 196"/>
                <a:gd name="T14" fmla="*/ 785 w 823"/>
                <a:gd name="T15" fmla="*/ 161 h 196"/>
                <a:gd name="T16" fmla="*/ 785 w 823"/>
                <a:gd name="T17" fmla="*/ 177 h 196"/>
                <a:gd name="T18" fmla="*/ 0 w 823"/>
                <a:gd name="T19" fmla="*/ 177 h 196"/>
                <a:gd name="T20" fmla="*/ 0 w 823"/>
                <a:gd name="T21" fmla="*/ 196 h 196"/>
                <a:gd name="T22" fmla="*/ 785 w 823"/>
                <a:gd name="T23" fmla="*/ 196 h 196"/>
                <a:gd name="T24" fmla="*/ 823 w 823"/>
                <a:gd name="T25" fmla="*/ 196 h 196"/>
                <a:gd name="T26" fmla="*/ 823 w 823"/>
                <a:gd name="T27" fmla="*/ 177 h 196"/>
                <a:gd name="T28" fmla="*/ 823 w 823"/>
                <a:gd name="T29" fmla="*/ 161 h 196"/>
                <a:gd name="T30" fmla="*/ 823 w 823"/>
                <a:gd name="T31" fmla="*/ 38 h 196"/>
                <a:gd name="T32" fmla="*/ 823 w 823"/>
                <a:gd name="T33" fmla="*/ 19 h 196"/>
                <a:gd name="T34" fmla="*/ 823 w 823"/>
                <a:gd name="T35" fmla="*/ 0 h 196"/>
                <a:gd name="T36" fmla="*/ 785 w 823"/>
                <a:gd name="T37" fmla="*/ 0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23" h="196">
                  <a:moveTo>
                    <a:pt x="785" y="0"/>
                  </a:moveTo>
                  <a:lnTo>
                    <a:pt x="0" y="0"/>
                  </a:lnTo>
                  <a:lnTo>
                    <a:pt x="0" y="19"/>
                  </a:lnTo>
                  <a:lnTo>
                    <a:pt x="785" y="19"/>
                  </a:lnTo>
                  <a:lnTo>
                    <a:pt x="785" y="38"/>
                  </a:lnTo>
                  <a:lnTo>
                    <a:pt x="38" y="38"/>
                  </a:lnTo>
                  <a:lnTo>
                    <a:pt x="38" y="161"/>
                  </a:lnTo>
                  <a:lnTo>
                    <a:pt x="785" y="161"/>
                  </a:lnTo>
                  <a:lnTo>
                    <a:pt x="785" y="177"/>
                  </a:lnTo>
                  <a:lnTo>
                    <a:pt x="0" y="177"/>
                  </a:lnTo>
                  <a:lnTo>
                    <a:pt x="0" y="196"/>
                  </a:lnTo>
                  <a:lnTo>
                    <a:pt x="785" y="196"/>
                  </a:lnTo>
                  <a:lnTo>
                    <a:pt x="823" y="196"/>
                  </a:lnTo>
                  <a:lnTo>
                    <a:pt x="823" y="177"/>
                  </a:lnTo>
                  <a:lnTo>
                    <a:pt x="823" y="161"/>
                  </a:lnTo>
                  <a:lnTo>
                    <a:pt x="823" y="38"/>
                  </a:lnTo>
                  <a:lnTo>
                    <a:pt x="823" y="19"/>
                  </a:lnTo>
                  <a:lnTo>
                    <a:pt x="823" y="0"/>
                  </a:lnTo>
                  <a:lnTo>
                    <a:pt x="785" y="0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xtLst/>
          </p:spPr>
          <p:txBody>
            <a:bodyPr vert="horz" wrap="square" lIns="128533" tIns="64268" rIns="128533" bIns="64268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33" dirty="0">
                <a:latin typeface="Noto Sans S Chinese Light" panose="020B0300000000000000" pitchFamily="34" charset="-122"/>
                <a:ea typeface="Noto Sans S Chinese Light" panose="020B03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7" name="Freeform 16"/>
            <p:cNvSpPr>
              <a:spLocks/>
            </p:cNvSpPr>
            <p:nvPr/>
          </p:nvSpPr>
          <p:spPr bwMode="auto">
            <a:xfrm>
              <a:off x="5778291" y="5813752"/>
              <a:ext cx="649489" cy="117012"/>
            </a:xfrm>
            <a:custGeom>
              <a:avLst/>
              <a:gdLst>
                <a:gd name="T0" fmla="*/ 837 w 877"/>
                <a:gd name="T1" fmla="*/ 0 h 158"/>
                <a:gd name="T2" fmla="*/ 0 w 877"/>
                <a:gd name="T3" fmla="*/ 0 h 158"/>
                <a:gd name="T4" fmla="*/ 0 w 877"/>
                <a:gd name="T5" fmla="*/ 16 h 158"/>
                <a:gd name="T6" fmla="*/ 837 w 877"/>
                <a:gd name="T7" fmla="*/ 16 h 158"/>
                <a:gd name="T8" fmla="*/ 837 w 877"/>
                <a:gd name="T9" fmla="*/ 30 h 158"/>
                <a:gd name="T10" fmla="*/ 40 w 877"/>
                <a:gd name="T11" fmla="*/ 30 h 158"/>
                <a:gd name="T12" fmla="*/ 40 w 877"/>
                <a:gd name="T13" fmla="*/ 130 h 158"/>
                <a:gd name="T14" fmla="*/ 837 w 877"/>
                <a:gd name="T15" fmla="*/ 130 h 158"/>
                <a:gd name="T16" fmla="*/ 837 w 877"/>
                <a:gd name="T17" fmla="*/ 144 h 158"/>
                <a:gd name="T18" fmla="*/ 0 w 877"/>
                <a:gd name="T19" fmla="*/ 144 h 158"/>
                <a:gd name="T20" fmla="*/ 0 w 877"/>
                <a:gd name="T21" fmla="*/ 158 h 158"/>
                <a:gd name="T22" fmla="*/ 837 w 877"/>
                <a:gd name="T23" fmla="*/ 158 h 158"/>
                <a:gd name="T24" fmla="*/ 877 w 877"/>
                <a:gd name="T25" fmla="*/ 158 h 158"/>
                <a:gd name="T26" fmla="*/ 877 w 877"/>
                <a:gd name="T27" fmla="*/ 144 h 158"/>
                <a:gd name="T28" fmla="*/ 877 w 877"/>
                <a:gd name="T29" fmla="*/ 130 h 158"/>
                <a:gd name="T30" fmla="*/ 877 w 877"/>
                <a:gd name="T31" fmla="*/ 30 h 158"/>
                <a:gd name="T32" fmla="*/ 877 w 877"/>
                <a:gd name="T33" fmla="*/ 16 h 158"/>
                <a:gd name="T34" fmla="*/ 877 w 877"/>
                <a:gd name="T35" fmla="*/ 0 h 158"/>
                <a:gd name="T36" fmla="*/ 837 w 877"/>
                <a:gd name="T37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77" h="158">
                  <a:moveTo>
                    <a:pt x="837" y="0"/>
                  </a:moveTo>
                  <a:lnTo>
                    <a:pt x="0" y="0"/>
                  </a:lnTo>
                  <a:lnTo>
                    <a:pt x="0" y="16"/>
                  </a:lnTo>
                  <a:lnTo>
                    <a:pt x="837" y="16"/>
                  </a:lnTo>
                  <a:lnTo>
                    <a:pt x="837" y="30"/>
                  </a:lnTo>
                  <a:lnTo>
                    <a:pt x="40" y="30"/>
                  </a:lnTo>
                  <a:lnTo>
                    <a:pt x="40" y="130"/>
                  </a:lnTo>
                  <a:lnTo>
                    <a:pt x="837" y="130"/>
                  </a:lnTo>
                  <a:lnTo>
                    <a:pt x="837" y="144"/>
                  </a:lnTo>
                  <a:lnTo>
                    <a:pt x="0" y="144"/>
                  </a:lnTo>
                  <a:lnTo>
                    <a:pt x="0" y="158"/>
                  </a:lnTo>
                  <a:lnTo>
                    <a:pt x="837" y="158"/>
                  </a:lnTo>
                  <a:lnTo>
                    <a:pt x="877" y="158"/>
                  </a:lnTo>
                  <a:lnTo>
                    <a:pt x="877" y="144"/>
                  </a:lnTo>
                  <a:lnTo>
                    <a:pt x="877" y="130"/>
                  </a:lnTo>
                  <a:lnTo>
                    <a:pt x="877" y="30"/>
                  </a:lnTo>
                  <a:lnTo>
                    <a:pt x="877" y="16"/>
                  </a:lnTo>
                  <a:lnTo>
                    <a:pt x="877" y="0"/>
                  </a:lnTo>
                  <a:lnTo>
                    <a:pt x="837" y="0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xtLst/>
          </p:spPr>
          <p:txBody>
            <a:bodyPr vert="horz" wrap="square" lIns="128533" tIns="64268" rIns="128533" bIns="64268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33" dirty="0">
                <a:latin typeface="Noto Sans S Chinese Light" panose="020B0300000000000000" pitchFamily="34" charset="-122"/>
                <a:ea typeface="Noto Sans S Chinese Light" panose="020B03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8" name="Freeform 17"/>
            <p:cNvSpPr>
              <a:spLocks/>
            </p:cNvSpPr>
            <p:nvPr/>
          </p:nvSpPr>
          <p:spPr bwMode="auto">
            <a:xfrm>
              <a:off x="5713120" y="5667857"/>
              <a:ext cx="609498" cy="145894"/>
            </a:xfrm>
            <a:custGeom>
              <a:avLst/>
              <a:gdLst>
                <a:gd name="T0" fmla="*/ 785 w 823"/>
                <a:gd name="T1" fmla="*/ 0 h 197"/>
                <a:gd name="T2" fmla="*/ 0 w 823"/>
                <a:gd name="T3" fmla="*/ 0 h 197"/>
                <a:gd name="T4" fmla="*/ 0 w 823"/>
                <a:gd name="T5" fmla="*/ 19 h 197"/>
                <a:gd name="T6" fmla="*/ 785 w 823"/>
                <a:gd name="T7" fmla="*/ 19 h 197"/>
                <a:gd name="T8" fmla="*/ 785 w 823"/>
                <a:gd name="T9" fmla="*/ 38 h 197"/>
                <a:gd name="T10" fmla="*/ 38 w 823"/>
                <a:gd name="T11" fmla="*/ 38 h 197"/>
                <a:gd name="T12" fmla="*/ 38 w 823"/>
                <a:gd name="T13" fmla="*/ 161 h 197"/>
                <a:gd name="T14" fmla="*/ 785 w 823"/>
                <a:gd name="T15" fmla="*/ 161 h 197"/>
                <a:gd name="T16" fmla="*/ 785 w 823"/>
                <a:gd name="T17" fmla="*/ 178 h 197"/>
                <a:gd name="T18" fmla="*/ 0 w 823"/>
                <a:gd name="T19" fmla="*/ 178 h 197"/>
                <a:gd name="T20" fmla="*/ 0 w 823"/>
                <a:gd name="T21" fmla="*/ 197 h 197"/>
                <a:gd name="T22" fmla="*/ 785 w 823"/>
                <a:gd name="T23" fmla="*/ 197 h 197"/>
                <a:gd name="T24" fmla="*/ 823 w 823"/>
                <a:gd name="T25" fmla="*/ 197 h 197"/>
                <a:gd name="T26" fmla="*/ 823 w 823"/>
                <a:gd name="T27" fmla="*/ 178 h 197"/>
                <a:gd name="T28" fmla="*/ 823 w 823"/>
                <a:gd name="T29" fmla="*/ 161 h 197"/>
                <a:gd name="T30" fmla="*/ 823 w 823"/>
                <a:gd name="T31" fmla="*/ 38 h 197"/>
                <a:gd name="T32" fmla="*/ 823 w 823"/>
                <a:gd name="T33" fmla="*/ 19 h 197"/>
                <a:gd name="T34" fmla="*/ 823 w 823"/>
                <a:gd name="T35" fmla="*/ 0 h 197"/>
                <a:gd name="T36" fmla="*/ 785 w 823"/>
                <a:gd name="T37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23" h="197">
                  <a:moveTo>
                    <a:pt x="785" y="0"/>
                  </a:moveTo>
                  <a:lnTo>
                    <a:pt x="0" y="0"/>
                  </a:lnTo>
                  <a:lnTo>
                    <a:pt x="0" y="19"/>
                  </a:lnTo>
                  <a:lnTo>
                    <a:pt x="785" y="19"/>
                  </a:lnTo>
                  <a:lnTo>
                    <a:pt x="785" y="38"/>
                  </a:lnTo>
                  <a:lnTo>
                    <a:pt x="38" y="38"/>
                  </a:lnTo>
                  <a:lnTo>
                    <a:pt x="38" y="161"/>
                  </a:lnTo>
                  <a:lnTo>
                    <a:pt x="785" y="161"/>
                  </a:lnTo>
                  <a:lnTo>
                    <a:pt x="785" y="178"/>
                  </a:lnTo>
                  <a:lnTo>
                    <a:pt x="0" y="178"/>
                  </a:lnTo>
                  <a:lnTo>
                    <a:pt x="0" y="197"/>
                  </a:lnTo>
                  <a:lnTo>
                    <a:pt x="785" y="197"/>
                  </a:lnTo>
                  <a:lnTo>
                    <a:pt x="823" y="197"/>
                  </a:lnTo>
                  <a:lnTo>
                    <a:pt x="823" y="178"/>
                  </a:lnTo>
                  <a:lnTo>
                    <a:pt x="823" y="161"/>
                  </a:lnTo>
                  <a:lnTo>
                    <a:pt x="823" y="38"/>
                  </a:lnTo>
                  <a:lnTo>
                    <a:pt x="823" y="19"/>
                  </a:lnTo>
                  <a:lnTo>
                    <a:pt x="823" y="0"/>
                  </a:lnTo>
                  <a:lnTo>
                    <a:pt x="785" y="0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xtLst/>
          </p:spPr>
          <p:txBody>
            <a:bodyPr vert="horz" wrap="square" lIns="128533" tIns="64268" rIns="128533" bIns="64268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33" dirty="0">
                <a:latin typeface="Noto Sans S Chinese Light" panose="020B0300000000000000" pitchFamily="34" charset="-122"/>
                <a:ea typeface="Noto Sans S Chinese Light" panose="020B03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9" name="Freeform 18"/>
            <p:cNvSpPr>
              <a:spLocks/>
            </p:cNvSpPr>
            <p:nvPr/>
          </p:nvSpPr>
          <p:spPr bwMode="auto">
            <a:xfrm>
              <a:off x="5713120" y="5548624"/>
              <a:ext cx="650230" cy="117752"/>
            </a:xfrm>
            <a:custGeom>
              <a:avLst/>
              <a:gdLst>
                <a:gd name="T0" fmla="*/ 837 w 878"/>
                <a:gd name="T1" fmla="*/ 0 h 159"/>
                <a:gd name="T2" fmla="*/ 0 w 878"/>
                <a:gd name="T3" fmla="*/ 0 h 159"/>
                <a:gd name="T4" fmla="*/ 0 w 878"/>
                <a:gd name="T5" fmla="*/ 15 h 159"/>
                <a:gd name="T6" fmla="*/ 837 w 878"/>
                <a:gd name="T7" fmla="*/ 15 h 159"/>
                <a:gd name="T8" fmla="*/ 837 w 878"/>
                <a:gd name="T9" fmla="*/ 31 h 159"/>
                <a:gd name="T10" fmla="*/ 40 w 878"/>
                <a:gd name="T11" fmla="*/ 31 h 159"/>
                <a:gd name="T12" fmla="*/ 40 w 878"/>
                <a:gd name="T13" fmla="*/ 131 h 159"/>
                <a:gd name="T14" fmla="*/ 837 w 878"/>
                <a:gd name="T15" fmla="*/ 131 h 159"/>
                <a:gd name="T16" fmla="*/ 837 w 878"/>
                <a:gd name="T17" fmla="*/ 145 h 159"/>
                <a:gd name="T18" fmla="*/ 0 w 878"/>
                <a:gd name="T19" fmla="*/ 145 h 159"/>
                <a:gd name="T20" fmla="*/ 0 w 878"/>
                <a:gd name="T21" fmla="*/ 159 h 159"/>
                <a:gd name="T22" fmla="*/ 837 w 878"/>
                <a:gd name="T23" fmla="*/ 159 h 159"/>
                <a:gd name="T24" fmla="*/ 878 w 878"/>
                <a:gd name="T25" fmla="*/ 159 h 159"/>
                <a:gd name="T26" fmla="*/ 878 w 878"/>
                <a:gd name="T27" fmla="*/ 145 h 159"/>
                <a:gd name="T28" fmla="*/ 878 w 878"/>
                <a:gd name="T29" fmla="*/ 131 h 159"/>
                <a:gd name="T30" fmla="*/ 878 w 878"/>
                <a:gd name="T31" fmla="*/ 31 h 159"/>
                <a:gd name="T32" fmla="*/ 878 w 878"/>
                <a:gd name="T33" fmla="*/ 15 h 159"/>
                <a:gd name="T34" fmla="*/ 878 w 878"/>
                <a:gd name="T35" fmla="*/ 0 h 159"/>
                <a:gd name="T36" fmla="*/ 837 w 878"/>
                <a:gd name="T37" fmla="*/ 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78" h="159">
                  <a:moveTo>
                    <a:pt x="837" y="0"/>
                  </a:moveTo>
                  <a:lnTo>
                    <a:pt x="0" y="0"/>
                  </a:lnTo>
                  <a:lnTo>
                    <a:pt x="0" y="15"/>
                  </a:lnTo>
                  <a:lnTo>
                    <a:pt x="837" y="15"/>
                  </a:lnTo>
                  <a:lnTo>
                    <a:pt x="837" y="31"/>
                  </a:lnTo>
                  <a:lnTo>
                    <a:pt x="40" y="31"/>
                  </a:lnTo>
                  <a:lnTo>
                    <a:pt x="40" y="131"/>
                  </a:lnTo>
                  <a:lnTo>
                    <a:pt x="837" y="131"/>
                  </a:lnTo>
                  <a:lnTo>
                    <a:pt x="837" y="145"/>
                  </a:lnTo>
                  <a:lnTo>
                    <a:pt x="0" y="145"/>
                  </a:lnTo>
                  <a:lnTo>
                    <a:pt x="0" y="159"/>
                  </a:lnTo>
                  <a:lnTo>
                    <a:pt x="837" y="159"/>
                  </a:lnTo>
                  <a:lnTo>
                    <a:pt x="878" y="159"/>
                  </a:lnTo>
                  <a:lnTo>
                    <a:pt x="878" y="145"/>
                  </a:lnTo>
                  <a:lnTo>
                    <a:pt x="878" y="131"/>
                  </a:lnTo>
                  <a:lnTo>
                    <a:pt x="878" y="31"/>
                  </a:lnTo>
                  <a:lnTo>
                    <a:pt x="878" y="15"/>
                  </a:lnTo>
                  <a:lnTo>
                    <a:pt x="878" y="0"/>
                  </a:lnTo>
                  <a:lnTo>
                    <a:pt x="837" y="0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xtLst/>
          </p:spPr>
          <p:txBody>
            <a:bodyPr vert="horz" wrap="square" lIns="128533" tIns="64268" rIns="128533" bIns="64268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33" dirty="0">
                <a:latin typeface="Noto Sans S Chinese Light" panose="020B0300000000000000" pitchFamily="34" charset="-122"/>
                <a:ea typeface="Noto Sans S Chinese Light" panose="020B03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0" name="Freeform 19"/>
            <p:cNvSpPr>
              <a:spLocks/>
            </p:cNvSpPr>
            <p:nvPr/>
          </p:nvSpPr>
          <p:spPr bwMode="auto">
            <a:xfrm>
              <a:off x="5778291" y="5431612"/>
              <a:ext cx="649489" cy="117012"/>
            </a:xfrm>
            <a:custGeom>
              <a:avLst/>
              <a:gdLst>
                <a:gd name="T0" fmla="*/ 837 w 877"/>
                <a:gd name="T1" fmla="*/ 0 h 158"/>
                <a:gd name="T2" fmla="*/ 0 w 877"/>
                <a:gd name="T3" fmla="*/ 0 h 158"/>
                <a:gd name="T4" fmla="*/ 0 w 877"/>
                <a:gd name="T5" fmla="*/ 14 h 158"/>
                <a:gd name="T6" fmla="*/ 837 w 877"/>
                <a:gd name="T7" fmla="*/ 14 h 158"/>
                <a:gd name="T8" fmla="*/ 837 w 877"/>
                <a:gd name="T9" fmla="*/ 31 h 158"/>
                <a:gd name="T10" fmla="*/ 40 w 877"/>
                <a:gd name="T11" fmla="*/ 31 h 158"/>
                <a:gd name="T12" fmla="*/ 40 w 877"/>
                <a:gd name="T13" fmla="*/ 130 h 158"/>
                <a:gd name="T14" fmla="*/ 837 w 877"/>
                <a:gd name="T15" fmla="*/ 130 h 158"/>
                <a:gd name="T16" fmla="*/ 837 w 877"/>
                <a:gd name="T17" fmla="*/ 144 h 158"/>
                <a:gd name="T18" fmla="*/ 0 w 877"/>
                <a:gd name="T19" fmla="*/ 144 h 158"/>
                <a:gd name="T20" fmla="*/ 0 w 877"/>
                <a:gd name="T21" fmla="*/ 158 h 158"/>
                <a:gd name="T22" fmla="*/ 837 w 877"/>
                <a:gd name="T23" fmla="*/ 158 h 158"/>
                <a:gd name="T24" fmla="*/ 877 w 877"/>
                <a:gd name="T25" fmla="*/ 158 h 158"/>
                <a:gd name="T26" fmla="*/ 877 w 877"/>
                <a:gd name="T27" fmla="*/ 144 h 158"/>
                <a:gd name="T28" fmla="*/ 877 w 877"/>
                <a:gd name="T29" fmla="*/ 130 h 158"/>
                <a:gd name="T30" fmla="*/ 877 w 877"/>
                <a:gd name="T31" fmla="*/ 31 h 158"/>
                <a:gd name="T32" fmla="*/ 877 w 877"/>
                <a:gd name="T33" fmla="*/ 14 h 158"/>
                <a:gd name="T34" fmla="*/ 877 w 877"/>
                <a:gd name="T35" fmla="*/ 0 h 158"/>
                <a:gd name="T36" fmla="*/ 837 w 877"/>
                <a:gd name="T37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77" h="158">
                  <a:moveTo>
                    <a:pt x="837" y="0"/>
                  </a:moveTo>
                  <a:lnTo>
                    <a:pt x="0" y="0"/>
                  </a:lnTo>
                  <a:lnTo>
                    <a:pt x="0" y="14"/>
                  </a:lnTo>
                  <a:lnTo>
                    <a:pt x="837" y="14"/>
                  </a:lnTo>
                  <a:lnTo>
                    <a:pt x="837" y="31"/>
                  </a:lnTo>
                  <a:lnTo>
                    <a:pt x="40" y="31"/>
                  </a:lnTo>
                  <a:lnTo>
                    <a:pt x="40" y="130"/>
                  </a:lnTo>
                  <a:lnTo>
                    <a:pt x="837" y="130"/>
                  </a:lnTo>
                  <a:lnTo>
                    <a:pt x="837" y="144"/>
                  </a:lnTo>
                  <a:lnTo>
                    <a:pt x="0" y="144"/>
                  </a:lnTo>
                  <a:lnTo>
                    <a:pt x="0" y="158"/>
                  </a:lnTo>
                  <a:lnTo>
                    <a:pt x="837" y="158"/>
                  </a:lnTo>
                  <a:lnTo>
                    <a:pt x="877" y="158"/>
                  </a:lnTo>
                  <a:lnTo>
                    <a:pt x="877" y="144"/>
                  </a:lnTo>
                  <a:lnTo>
                    <a:pt x="877" y="130"/>
                  </a:lnTo>
                  <a:lnTo>
                    <a:pt x="877" y="31"/>
                  </a:lnTo>
                  <a:lnTo>
                    <a:pt x="877" y="14"/>
                  </a:lnTo>
                  <a:lnTo>
                    <a:pt x="877" y="0"/>
                  </a:lnTo>
                  <a:lnTo>
                    <a:pt x="837" y="0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xtLst/>
          </p:spPr>
          <p:txBody>
            <a:bodyPr vert="horz" wrap="square" lIns="128533" tIns="64268" rIns="128533" bIns="64268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33" dirty="0">
                <a:latin typeface="Noto Sans S Chinese Light" panose="020B0300000000000000" pitchFamily="34" charset="-122"/>
                <a:ea typeface="Noto Sans S Chinese Light" panose="020B03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1" name="Freeform 20"/>
            <p:cNvSpPr>
              <a:spLocks/>
            </p:cNvSpPr>
            <p:nvPr/>
          </p:nvSpPr>
          <p:spPr bwMode="auto">
            <a:xfrm>
              <a:off x="6584043" y="5948537"/>
              <a:ext cx="609498" cy="145154"/>
            </a:xfrm>
            <a:custGeom>
              <a:avLst/>
              <a:gdLst>
                <a:gd name="T0" fmla="*/ 785 w 823"/>
                <a:gd name="T1" fmla="*/ 0 h 196"/>
                <a:gd name="T2" fmla="*/ 0 w 823"/>
                <a:gd name="T3" fmla="*/ 0 h 196"/>
                <a:gd name="T4" fmla="*/ 0 w 823"/>
                <a:gd name="T5" fmla="*/ 19 h 196"/>
                <a:gd name="T6" fmla="*/ 785 w 823"/>
                <a:gd name="T7" fmla="*/ 19 h 196"/>
                <a:gd name="T8" fmla="*/ 785 w 823"/>
                <a:gd name="T9" fmla="*/ 38 h 196"/>
                <a:gd name="T10" fmla="*/ 37 w 823"/>
                <a:gd name="T11" fmla="*/ 38 h 196"/>
                <a:gd name="T12" fmla="*/ 37 w 823"/>
                <a:gd name="T13" fmla="*/ 161 h 196"/>
                <a:gd name="T14" fmla="*/ 785 w 823"/>
                <a:gd name="T15" fmla="*/ 161 h 196"/>
                <a:gd name="T16" fmla="*/ 785 w 823"/>
                <a:gd name="T17" fmla="*/ 177 h 196"/>
                <a:gd name="T18" fmla="*/ 0 w 823"/>
                <a:gd name="T19" fmla="*/ 177 h 196"/>
                <a:gd name="T20" fmla="*/ 0 w 823"/>
                <a:gd name="T21" fmla="*/ 196 h 196"/>
                <a:gd name="T22" fmla="*/ 785 w 823"/>
                <a:gd name="T23" fmla="*/ 196 h 196"/>
                <a:gd name="T24" fmla="*/ 823 w 823"/>
                <a:gd name="T25" fmla="*/ 196 h 196"/>
                <a:gd name="T26" fmla="*/ 823 w 823"/>
                <a:gd name="T27" fmla="*/ 177 h 196"/>
                <a:gd name="T28" fmla="*/ 823 w 823"/>
                <a:gd name="T29" fmla="*/ 161 h 196"/>
                <a:gd name="T30" fmla="*/ 823 w 823"/>
                <a:gd name="T31" fmla="*/ 38 h 196"/>
                <a:gd name="T32" fmla="*/ 823 w 823"/>
                <a:gd name="T33" fmla="*/ 19 h 196"/>
                <a:gd name="T34" fmla="*/ 823 w 823"/>
                <a:gd name="T35" fmla="*/ 0 h 196"/>
                <a:gd name="T36" fmla="*/ 785 w 823"/>
                <a:gd name="T37" fmla="*/ 0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23" h="196">
                  <a:moveTo>
                    <a:pt x="785" y="0"/>
                  </a:moveTo>
                  <a:lnTo>
                    <a:pt x="0" y="0"/>
                  </a:lnTo>
                  <a:lnTo>
                    <a:pt x="0" y="19"/>
                  </a:lnTo>
                  <a:lnTo>
                    <a:pt x="785" y="19"/>
                  </a:lnTo>
                  <a:lnTo>
                    <a:pt x="785" y="38"/>
                  </a:lnTo>
                  <a:lnTo>
                    <a:pt x="37" y="38"/>
                  </a:lnTo>
                  <a:lnTo>
                    <a:pt x="37" y="161"/>
                  </a:lnTo>
                  <a:lnTo>
                    <a:pt x="785" y="161"/>
                  </a:lnTo>
                  <a:lnTo>
                    <a:pt x="785" y="177"/>
                  </a:lnTo>
                  <a:lnTo>
                    <a:pt x="0" y="177"/>
                  </a:lnTo>
                  <a:lnTo>
                    <a:pt x="0" y="196"/>
                  </a:lnTo>
                  <a:lnTo>
                    <a:pt x="785" y="196"/>
                  </a:lnTo>
                  <a:lnTo>
                    <a:pt x="823" y="196"/>
                  </a:lnTo>
                  <a:lnTo>
                    <a:pt x="823" y="177"/>
                  </a:lnTo>
                  <a:lnTo>
                    <a:pt x="823" y="161"/>
                  </a:lnTo>
                  <a:lnTo>
                    <a:pt x="823" y="38"/>
                  </a:lnTo>
                  <a:lnTo>
                    <a:pt x="823" y="19"/>
                  </a:lnTo>
                  <a:lnTo>
                    <a:pt x="823" y="0"/>
                  </a:lnTo>
                  <a:lnTo>
                    <a:pt x="785" y="0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xtLst/>
          </p:spPr>
          <p:txBody>
            <a:bodyPr vert="horz" wrap="square" lIns="128533" tIns="64268" rIns="128533" bIns="64268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33" dirty="0">
                <a:latin typeface="Noto Sans S Chinese Light" panose="020B0300000000000000" pitchFamily="34" charset="-122"/>
                <a:ea typeface="Noto Sans S Chinese Light" panose="020B03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2" name="Freeform 21"/>
            <p:cNvSpPr>
              <a:spLocks/>
            </p:cNvSpPr>
            <p:nvPr/>
          </p:nvSpPr>
          <p:spPr bwMode="auto">
            <a:xfrm>
              <a:off x="6584043" y="5827082"/>
              <a:ext cx="649489" cy="117752"/>
            </a:xfrm>
            <a:custGeom>
              <a:avLst/>
              <a:gdLst>
                <a:gd name="T0" fmla="*/ 834 w 877"/>
                <a:gd name="T1" fmla="*/ 0 h 159"/>
                <a:gd name="T2" fmla="*/ 0 w 877"/>
                <a:gd name="T3" fmla="*/ 0 h 159"/>
                <a:gd name="T4" fmla="*/ 0 w 877"/>
                <a:gd name="T5" fmla="*/ 17 h 159"/>
                <a:gd name="T6" fmla="*/ 834 w 877"/>
                <a:gd name="T7" fmla="*/ 17 h 159"/>
                <a:gd name="T8" fmla="*/ 834 w 877"/>
                <a:gd name="T9" fmla="*/ 31 h 159"/>
                <a:gd name="T10" fmla="*/ 40 w 877"/>
                <a:gd name="T11" fmla="*/ 31 h 159"/>
                <a:gd name="T12" fmla="*/ 40 w 877"/>
                <a:gd name="T13" fmla="*/ 131 h 159"/>
                <a:gd name="T14" fmla="*/ 834 w 877"/>
                <a:gd name="T15" fmla="*/ 131 h 159"/>
                <a:gd name="T16" fmla="*/ 834 w 877"/>
                <a:gd name="T17" fmla="*/ 145 h 159"/>
                <a:gd name="T18" fmla="*/ 0 w 877"/>
                <a:gd name="T19" fmla="*/ 145 h 159"/>
                <a:gd name="T20" fmla="*/ 0 w 877"/>
                <a:gd name="T21" fmla="*/ 159 h 159"/>
                <a:gd name="T22" fmla="*/ 834 w 877"/>
                <a:gd name="T23" fmla="*/ 159 h 159"/>
                <a:gd name="T24" fmla="*/ 877 w 877"/>
                <a:gd name="T25" fmla="*/ 159 h 159"/>
                <a:gd name="T26" fmla="*/ 877 w 877"/>
                <a:gd name="T27" fmla="*/ 145 h 159"/>
                <a:gd name="T28" fmla="*/ 877 w 877"/>
                <a:gd name="T29" fmla="*/ 131 h 159"/>
                <a:gd name="T30" fmla="*/ 877 w 877"/>
                <a:gd name="T31" fmla="*/ 31 h 159"/>
                <a:gd name="T32" fmla="*/ 877 w 877"/>
                <a:gd name="T33" fmla="*/ 17 h 159"/>
                <a:gd name="T34" fmla="*/ 877 w 877"/>
                <a:gd name="T35" fmla="*/ 0 h 159"/>
                <a:gd name="T36" fmla="*/ 834 w 877"/>
                <a:gd name="T37" fmla="*/ 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77" h="159">
                  <a:moveTo>
                    <a:pt x="834" y="0"/>
                  </a:moveTo>
                  <a:lnTo>
                    <a:pt x="0" y="0"/>
                  </a:lnTo>
                  <a:lnTo>
                    <a:pt x="0" y="17"/>
                  </a:lnTo>
                  <a:lnTo>
                    <a:pt x="834" y="17"/>
                  </a:lnTo>
                  <a:lnTo>
                    <a:pt x="834" y="31"/>
                  </a:lnTo>
                  <a:lnTo>
                    <a:pt x="40" y="31"/>
                  </a:lnTo>
                  <a:lnTo>
                    <a:pt x="40" y="131"/>
                  </a:lnTo>
                  <a:lnTo>
                    <a:pt x="834" y="131"/>
                  </a:lnTo>
                  <a:lnTo>
                    <a:pt x="834" y="145"/>
                  </a:lnTo>
                  <a:lnTo>
                    <a:pt x="0" y="145"/>
                  </a:lnTo>
                  <a:lnTo>
                    <a:pt x="0" y="159"/>
                  </a:lnTo>
                  <a:lnTo>
                    <a:pt x="834" y="159"/>
                  </a:lnTo>
                  <a:lnTo>
                    <a:pt x="877" y="159"/>
                  </a:lnTo>
                  <a:lnTo>
                    <a:pt x="877" y="145"/>
                  </a:lnTo>
                  <a:lnTo>
                    <a:pt x="877" y="131"/>
                  </a:lnTo>
                  <a:lnTo>
                    <a:pt x="877" y="31"/>
                  </a:lnTo>
                  <a:lnTo>
                    <a:pt x="877" y="17"/>
                  </a:lnTo>
                  <a:lnTo>
                    <a:pt x="877" y="0"/>
                  </a:lnTo>
                  <a:lnTo>
                    <a:pt x="834" y="0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xtLst/>
          </p:spPr>
          <p:txBody>
            <a:bodyPr vert="horz" wrap="square" lIns="128533" tIns="64268" rIns="128533" bIns="64268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33" dirty="0">
                <a:latin typeface="Noto Sans S Chinese Light" panose="020B0300000000000000" pitchFamily="34" charset="-122"/>
                <a:ea typeface="Noto Sans S Chinese Light" panose="020B03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3" name="Freeform 22"/>
            <p:cNvSpPr>
              <a:spLocks/>
            </p:cNvSpPr>
            <p:nvPr/>
          </p:nvSpPr>
          <p:spPr bwMode="auto">
            <a:xfrm>
              <a:off x="6517390" y="5681928"/>
              <a:ext cx="609498" cy="145154"/>
            </a:xfrm>
            <a:custGeom>
              <a:avLst/>
              <a:gdLst>
                <a:gd name="T0" fmla="*/ 785 w 823"/>
                <a:gd name="T1" fmla="*/ 0 h 196"/>
                <a:gd name="T2" fmla="*/ 0 w 823"/>
                <a:gd name="T3" fmla="*/ 0 h 196"/>
                <a:gd name="T4" fmla="*/ 0 w 823"/>
                <a:gd name="T5" fmla="*/ 19 h 196"/>
                <a:gd name="T6" fmla="*/ 785 w 823"/>
                <a:gd name="T7" fmla="*/ 19 h 196"/>
                <a:gd name="T8" fmla="*/ 785 w 823"/>
                <a:gd name="T9" fmla="*/ 38 h 196"/>
                <a:gd name="T10" fmla="*/ 38 w 823"/>
                <a:gd name="T11" fmla="*/ 38 h 196"/>
                <a:gd name="T12" fmla="*/ 38 w 823"/>
                <a:gd name="T13" fmla="*/ 161 h 196"/>
                <a:gd name="T14" fmla="*/ 785 w 823"/>
                <a:gd name="T15" fmla="*/ 161 h 196"/>
                <a:gd name="T16" fmla="*/ 785 w 823"/>
                <a:gd name="T17" fmla="*/ 178 h 196"/>
                <a:gd name="T18" fmla="*/ 0 w 823"/>
                <a:gd name="T19" fmla="*/ 178 h 196"/>
                <a:gd name="T20" fmla="*/ 0 w 823"/>
                <a:gd name="T21" fmla="*/ 196 h 196"/>
                <a:gd name="T22" fmla="*/ 785 w 823"/>
                <a:gd name="T23" fmla="*/ 196 h 196"/>
                <a:gd name="T24" fmla="*/ 823 w 823"/>
                <a:gd name="T25" fmla="*/ 196 h 196"/>
                <a:gd name="T26" fmla="*/ 823 w 823"/>
                <a:gd name="T27" fmla="*/ 178 h 196"/>
                <a:gd name="T28" fmla="*/ 823 w 823"/>
                <a:gd name="T29" fmla="*/ 161 h 196"/>
                <a:gd name="T30" fmla="*/ 823 w 823"/>
                <a:gd name="T31" fmla="*/ 38 h 196"/>
                <a:gd name="T32" fmla="*/ 823 w 823"/>
                <a:gd name="T33" fmla="*/ 19 h 196"/>
                <a:gd name="T34" fmla="*/ 823 w 823"/>
                <a:gd name="T35" fmla="*/ 0 h 196"/>
                <a:gd name="T36" fmla="*/ 785 w 823"/>
                <a:gd name="T37" fmla="*/ 0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23" h="196">
                  <a:moveTo>
                    <a:pt x="785" y="0"/>
                  </a:moveTo>
                  <a:lnTo>
                    <a:pt x="0" y="0"/>
                  </a:lnTo>
                  <a:lnTo>
                    <a:pt x="0" y="19"/>
                  </a:lnTo>
                  <a:lnTo>
                    <a:pt x="785" y="19"/>
                  </a:lnTo>
                  <a:lnTo>
                    <a:pt x="785" y="38"/>
                  </a:lnTo>
                  <a:lnTo>
                    <a:pt x="38" y="38"/>
                  </a:lnTo>
                  <a:lnTo>
                    <a:pt x="38" y="161"/>
                  </a:lnTo>
                  <a:lnTo>
                    <a:pt x="785" y="161"/>
                  </a:lnTo>
                  <a:lnTo>
                    <a:pt x="785" y="178"/>
                  </a:lnTo>
                  <a:lnTo>
                    <a:pt x="0" y="178"/>
                  </a:lnTo>
                  <a:lnTo>
                    <a:pt x="0" y="196"/>
                  </a:lnTo>
                  <a:lnTo>
                    <a:pt x="785" y="196"/>
                  </a:lnTo>
                  <a:lnTo>
                    <a:pt x="823" y="196"/>
                  </a:lnTo>
                  <a:lnTo>
                    <a:pt x="823" y="178"/>
                  </a:lnTo>
                  <a:lnTo>
                    <a:pt x="823" y="161"/>
                  </a:lnTo>
                  <a:lnTo>
                    <a:pt x="823" y="38"/>
                  </a:lnTo>
                  <a:lnTo>
                    <a:pt x="823" y="19"/>
                  </a:lnTo>
                  <a:lnTo>
                    <a:pt x="823" y="0"/>
                  </a:lnTo>
                  <a:lnTo>
                    <a:pt x="785" y="0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xtLst/>
          </p:spPr>
          <p:txBody>
            <a:bodyPr vert="horz" wrap="square" lIns="128533" tIns="64268" rIns="128533" bIns="64268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33" dirty="0">
                <a:latin typeface="Noto Sans S Chinese Light" panose="020B0300000000000000" pitchFamily="34" charset="-122"/>
                <a:ea typeface="Noto Sans S Chinese Light" panose="020B03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4" name="Freeform 23"/>
            <p:cNvSpPr>
              <a:spLocks/>
            </p:cNvSpPr>
            <p:nvPr/>
          </p:nvSpPr>
          <p:spPr bwMode="auto">
            <a:xfrm>
              <a:off x="6517390" y="5562695"/>
              <a:ext cx="649489" cy="117752"/>
            </a:xfrm>
            <a:custGeom>
              <a:avLst/>
              <a:gdLst>
                <a:gd name="T0" fmla="*/ 837 w 877"/>
                <a:gd name="T1" fmla="*/ 0 h 159"/>
                <a:gd name="T2" fmla="*/ 0 w 877"/>
                <a:gd name="T3" fmla="*/ 0 h 159"/>
                <a:gd name="T4" fmla="*/ 0 w 877"/>
                <a:gd name="T5" fmla="*/ 15 h 159"/>
                <a:gd name="T6" fmla="*/ 837 w 877"/>
                <a:gd name="T7" fmla="*/ 15 h 159"/>
                <a:gd name="T8" fmla="*/ 837 w 877"/>
                <a:gd name="T9" fmla="*/ 31 h 159"/>
                <a:gd name="T10" fmla="*/ 40 w 877"/>
                <a:gd name="T11" fmla="*/ 31 h 159"/>
                <a:gd name="T12" fmla="*/ 40 w 877"/>
                <a:gd name="T13" fmla="*/ 130 h 159"/>
                <a:gd name="T14" fmla="*/ 837 w 877"/>
                <a:gd name="T15" fmla="*/ 130 h 159"/>
                <a:gd name="T16" fmla="*/ 837 w 877"/>
                <a:gd name="T17" fmla="*/ 145 h 159"/>
                <a:gd name="T18" fmla="*/ 0 w 877"/>
                <a:gd name="T19" fmla="*/ 145 h 159"/>
                <a:gd name="T20" fmla="*/ 0 w 877"/>
                <a:gd name="T21" fmla="*/ 159 h 159"/>
                <a:gd name="T22" fmla="*/ 837 w 877"/>
                <a:gd name="T23" fmla="*/ 159 h 159"/>
                <a:gd name="T24" fmla="*/ 877 w 877"/>
                <a:gd name="T25" fmla="*/ 159 h 159"/>
                <a:gd name="T26" fmla="*/ 877 w 877"/>
                <a:gd name="T27" fmla="*/ 145 h 159"/>
                <a:gd name="T28" fmla="*/ 877 w 877"/>
                <a:gd name="T29" fmla="*/ 130 h 159"/>
                <a:gd name="T30" fmla="*/ 877 w 877"/>
                <a:gd name="T31" fmla="*/ 31 h 159"/>
                <a:gd name="T32" fmla="*/ 877 w 877"/>
                <a:gd name="T33" fmla="*/ 15 h 159"/>
                <a:gd name="T34" fmla="*/ 877 w 877"/>
                <a:gd name="T35" fmla="*/ 0 h 159"/>
                <a:gd name="T36" fmla="*/ 837 w 877"/>
                <a:gd name="T37" fmla="*/ 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77" h="159">
                  <a:moveTo>
                    <a:pt x="837" y="0"/>
                  </a:moveTo>
                  <a:lnTo>
                    <a:pt x="0" y="0"/>
                  </a:lnTo>
                  <a:lnTo>
                    <a:pt x="0" y="15"/>
                  </a:lnTo>
                  <a:lnTo>
                    <a:pt x="837" y="15"/>
                  </a:lnTo>
                  <a:lnTo>
                    <a:pt x="837" y="31"/>
                  </a:lnTo>
                  <a:lnTo>
                    <a:pt x="40" y="31"/>
                  </a:lnTo>
                  <a:lnTo>
                    <a:pt x="40" y="130"/>
                  </a:lnTo>
                  <a:lnTo>
                    <a:pt x="837" y="130"/>
                  </a:lnTo>
                  <a:lnTo>
                    <a:pt x="837" y="145"/>
                  </a:lnTo>
                  <a:lnTo>
                    <a:pt x="0" y="145"/>
                  </a:lnTo>
                  <a:lnTo>
                    <a:pt x="0" y="159"/>
                  </a:lnTo>
                  <a:lnTo>
                    <a:pt x="837" y="159"/>
                  </a:lnTo>
                  <a:lnTo>
                    <a:pt x="877" y="159"/>
                  </a:lnTo>
                  <a:lnTo>
                    <a:pt x="877" y="145"/>
                  </a:lnTo>
                  <a:lnTo>
                    <a:pt x="877" y="130"/>
                  </a:lnTo>
                  <a:lnTo>
                    <a:pt x="877" y="31"/>
                  </a:lnTo>
                  <a:lnTo>
                    <a:pt x="877" y="15"/>
                  </a:lnTo>
                  <a:lnTo>
                    <a:pt x="877" y="0"/>
                  </a:lnTo>
                  <a:lnTo>
                    <a:pt x="837" y="0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xtLst/>
          </p:spPr>
          <p:txBody>
            <a:bodyPr vert="horz" wrap="square" lIns="128533" tIns="64268" rIns="128533" bIns="64268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33" dirty="0">
                <a:latin typeface="Noto Sans S Chinese Light" panose="020B0300000000000000" pitchFamily="34" charset="-122"/>
                <a:ea typeface="Noto Sans S Chinese Light" panose="020B03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5" name="Freeform 24"/>
            <p:cNvSpPr>
              <a:spLocks/>
            </p:cNvSpPr>
            <p:nvPr/>
          </p:nvSpPr>
          <p:spPr bwMode="auto">
            <a:xfrm>
              <a:off x="6452219" y="5327931"/>
              <a:ext cx="650230" cy="117752"/>
            </a:xfrm>
            <a:custGeom>
              <a:avLst/>
              <a:gdLst>
                <a:gd name="T0" fmla="*/ 837 w 878"/>
                <a:gd name="T1" fmla="*/ 0 h 159"/>
                <a:gd name="T2" fmla="*/ 0 w 878"/>
                <a:gd name="T3" fmla="*/ 0 h 159"/>
                <a:gd name="T4" fmla="*/ 0 w 878"/>
                <a:gd name="T5" fmla="*/ 15 h 159"/>
                <a:gd name="T6" fmla="*/ 837 w 878"/>
                <a:gd name="T7" fmla="*/ 15 h 159"/>
                <a:gd name="T8" fmla="*/ 837 w 878"/>
                <a:gd name="T9" fmla="*/ 31 h 159"/>
                <a:gd name="T10" fmla="*/ 40 w 878"/>
                <a:gd name="T11" fmla="*/ 31 h 159"/>
                <a:gd name="T12" fmla="*/ 40 w 878"/>
                <a:gd name="T13" fmla="*/ 130 h 159"/>
                <a:gd name="T14" fmla="*/ 837 w 878"/>
                <a:gd name="T15" fmla="*/ 130 h 159"/>
                <a:gd name="T16" fmla="*/ 837 w 878"/>
                <a:gd name="T17" fmla="*/ 145 h 159"/>
                <a:gd name="T18" fmla="*/ 0 w 878"/>
                <a:gd name="T19" fmla="*/ 145 h 159"/>
                <a:gd name="T20" fmla="*/ 0 w 878"/>
                <a:gd name="T21" fmla="*/ 159 h 159"/>
                <a:gd name="T22" fmla="*/ 837 w 878"/>
                <a:gd name="T23" fmla="*/ 159 h 159"/>
                <a:gd name="T24" fmla="*/ 878 w 878"/>
                <a:gd name="T25" fmla="*/ 159 h 159"/>
                <a:gd name="T26" fmla="*/ 878 w 878"/>
                <a:gd name="T27" fmla="*/ 145 h 159"/>
                <a:gd name="T28" fmla="*/ 878 w 878"/>
                <a:gd name="T29" fmla="*/ 130 h 159"/>
                <a:gd name="T30" fmla="*/ 878 w 878"/>
                <a:gd name="T31" fmla="*/ 31 h 159"/>
                <a:gd name="T32" fmla="*/ 878 w 878"/>
                <a:gd name="T33" fmla="*/ 15 h 159"/>
                <a:gd name="T34" fmla="*/ 878 w 878"/>
                <a:gd name="T35" fmla="*/ 0 h 159"/>
                <a:gd name="T36" fmla="*/ 837 w 878"/>
                <a:gd name="T37" fmla="*/ 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78" h="159">
                  <a:moveTo>
                    <a:pt x="837" y="0"/>
                  </a:moveTo>
                  <a:lnTo>
                    <a:pt x="0" y="0"/>
                  </a:lnTo>
                  <a:lnTo>
                    <a:pt x="0" y="15"/>
                  </a:lnTo>
                  <a:lnTo>
                    <a:pt x="837" y="15"/>
                  </a:lnTo>
                  <a:lnTo>
                    <a:pt x="837" y="31"/>
                  </a:lnTo>
                  <a:lnTo>
                    <a:pt x="40" y="31"/>
                  </a:lnTo>
                  <a:lnTo>
                    <a:pt x="40" y="130"/>
                  </a:lnTo>
                  <a:lnTo>
                    <a:pt x="837" y="130"/>
                  </a:lnTo>
                  <a:lnTo>
                    <a:pt x="837" y="145"/>
                  </a:lnTo>
                  <a:lnTo>
                    <a:pt x="0" y="145"/>
                  </a:lnTo>
                  <a:lnTo>
                    <a:pt x="0" y="159"/>
                  </a:lnTo>
                  <a:lnTo>
                    <a:pt x="837" y="159"/>
                  </a:lnTo>
                  <a:lnTo>
                    <a:pt x="878" y="159"/>
                  </a:lnTo>
                  <a:lnTo>
                    <a:pt x="878" y="145"/>
                  </a:lnTo>
                  <a:lnTo>
                    <a:pt x="878" y="130"/>
                  </a:lnTo>
                  <a:lnTo>
                    <a:pt x="878" y="31"/>
                  </a:lnTo>
                  <a:lnTo>
                    <a:pt x="878" y="15"/>
                  </a:lnTo>
                  <a:lnTo>
                    <a:pt x="878" y="0"/>
                  </a:lnTo>
                  <a:lnTo>
                    <a:pt x="837" y="0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xtLst/>
          </p:spPr>
          <p:txBody>
            <a:bodyPr vert="horz" wrap="square" lIns="128533" tIns="64268" rIns="128533" bIns="64268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33" dirty="0">
                <a:latin typeface="Noto Sans S Chinese Light" panose="020B0300000000000000" pitchFamily="34" charset="-122"/>
                <a:ea typeface="Noto Sans S Chinese Light" panose="020B03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6" name="Freeform 25"/>
            <p:cNvSpPr>
              <a:spLocks/>
            </p:cNvSpPr>
            <p:nvPr/>
          </p:nvSpPr>
          <p:spPr bwMode="auto">
            <a:xfrm>
              <a:off x="6432964" y="4944310"/>
              <a:ext cx="650230" cy="117752"/>
            </a:xfrm>
            <a:custGeom>
              <a:avLst/>
              <a:gdLst>
                <a:gd name="T0" fmla="*/ 837 w 878"/>
                <a:gd name="T1" fmla="*/ 0 h 159"/>
                <a:gd name="T2" fmla="*/ 0 w 878"/>
                <a:gd name="T3" fmla="*/ 0 h 159"/>
                <a:gd name="T4" fmla="*/ 0 w 878"/>
                <a:gd name="T5" fmla="*/ 17 h 159"/>
                <a:gd name="T6" fmla="*/ 837 w 878"/>
                <a:gd name="T7" fmla="*/ 17 h 159"/>
                <a:gd name="T8" fmla="*/ 837 w 878"/>
                <a:gd name="T9" fmla="*/ 31 h 159"/>
                <a:gd name="T10" fmla="*/ 40 w 878"/>
                <a:gd name="T11" fmla="*/ 31 h 159"/>
                <a:gd name="T12" fmla="*/ 40 w 878"/>
                <a:gd name="T13" fmla="*/ 131 h 159"/>
                <a:gd name="T14" fmla="*/ 837 w 878"/>
                <a:gd name="T15" fmla="*/ 131 h 159"/>
                <a:gd name="T16" fmla="*/ 837 w 878"/>
                <a:gd name="T17" fmla="*/ 145 h 159"/>
                <a:gd name="T18" fmla="*/ 0 w 878"/>
                <a:gd name="T19" fmla="*/ 145 h 159"/>
                <a:gd name="T20" fmla="*/ 0 w 878"/>
                <a:gd name="T21" fmla="*/ 159 h 159"/>
                <a:gd name="T22" fmla="*/ 837 w 878"/>
                <a:gd name="T23" fmla="*/ 159 h 159"/>
                <a:gd name="T24" fmla="*/ 878 w 878"/>
                <a:gd name="T25" fmla="*/ 159 h 159"/>
                <a:gd name="T26" fmla="*/ 878 w 878"/>
                <a:gd name="T27" fmla="*/ 145 h 159"/>
                <a:gd name="T28" fmla="*/ 878 w 878"/>
                <a:gd name="T29" fmla="*/ 131 h 159"/>
                <a:gd name="T30" fmla="*/ 878 w 878"/>
                <a:gd name="T31" fmla="*/ 31 h 159"/>
                <a:gd name="T32" fmla="*/ 878 w 878"/>
                <a:gd name="T33" fmla="*/ 17 h 159"/>
                <a:gd name="T34" fmla="*/ 878 w 878"/>
                <a:gd name="T35" fmla="*/ 0 h 159"/>
                <a:gd name="T36" fmla="*/ 837 w 878"/>
                <a:gd name="T37" fmla="*/ 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78" h="159">
                  <a:moveTo>
                    <a:pt x="837" y="0"/>
                  </a:moveTo>
                  <a:lnTo>
                    <a:pt x="0" y="0"/>
                  </a:lnTo>
                  <a:lnTo>
                    <a:pt x="0" y="17"/>
                  </a:lnTo>
                  <a:lnTo>
                    <a:pt x="837" y="17"/>
                  </a:lnTo>
                  <a:lnTo>
                    <a:pt x="837" y="31"/>
                  </a:lnTo>
                  <a:lnTo>
                    <a:pt x="40" y="31"/>
                  </a:lnTo>
                  <a:lnTo>
                    <a:pt x="40" y="131"/>
                  </a:lnTo>
                  <a:lnTo>
                    <a:pt x="837" y="131"/>
                  </a:lnTo>
                  <a:lnTo>
                    <a:pt x="837" y="145"/>
                  </a:lnTo>
                  <a:lnTo>
                    <a:pt x="0" y="145"/>
                  </a:lnTo>
                  <a:lnTo>
                    <a:pt x="0" y="159"/>
                  </a:lnTo>
                  <a:lnTo>
                    <a:pt x="837" y="159"/>
                  </a:lnTo>
                  <a:lnTo>
                    <a:pt x="878" y="159"/>
                  </a:lnTo>
                  <a:lnTo>
                    <a:pt x="878" y="145"/>
                  </a:lnTo>
                  <a:lnTo>
                    <a:pt x="878" y="131"/>
                  </a:lnTo>
                  <a:lnTo>
                    <a:pt x="878" y="31"/>
                  </a:lnTo>
                  <a:lnTo>
                    <a:pt x="878" y="17"/>
                  </a:lnTo>
                  <a:lnTo>
                    <a:pt x="878" y="0"/>
                  </a:lnTo>
                  <a:lnTo>
                    <a:pt x="837" y="0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xtLst/>
          </p:spPr>
          <p:txBody>
            <a:bodyPr vert="horz" wrap="square" lIns="128533" tIns="64268" rIns="128533" bIns="64268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33" dirty="0">
                <a:latin typeface="Noto Sans S Chinese Light" panose="020B0300000000000000" pitchFamily="34" charset="-122"/>
                <a:ea typeface="Noto Sans S Chinese Light" panose="020B03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7" name="Freeform 26"/>
            <p:cNvSpPr>
              <a:spLocks/>
            </p:cNvSpPr>
            <p:nvPr/>
          </p:nvSpPr>
          <p:spPr bwMode="auto">
            <a:xfrm>
              <a:off x="6387789" y="5182777"/>
              <a:ext cx="609498" cy="145154"/>
            </a:xfrm>
            <a:custGeom>
              <a:avLst/>
              <a:gdLst>
                <a:gd name="T0" fmla="*/ 785 w 823"/>
                <a:gd name="T1" fmla="*/ 0 h 196"/>
                <a:gd name="T2" fmla="*/ 0 w 823"/>
                <a:gd name="T3" fmla="*/ 0 h 196"/>
                <a:gd name="T4" fmla="*/ 0 w 823"/>
                <a:gd name="T5" fmla="*/ 19 h 196"/>
                <a:gd name="T6" fmla="*/ 785 w 823"/>
                <a:gd name="T7" fmla="*/ 19 h 196"/>
                <a:gd name="T8" fmla="*/ 785 w 823"/>
                <a:gd name="T9" fmla="*/ 38 h 196"/>
                <a:gd name="T10" fmla="*/ 38 w 823"/>
                <a:gd name="T11" fmla="*/ 38 h 196"/>
                <a:gd name="T12" fmla="*/ 38 w 823"/>
                <a:gd name="T13" fmla="*/ 161 h 196"/>
                <a:gd name="T14" fmla="*/ 785 w 823"/>
                <a:gd name="T15" fmla="*/ 161 h 196"/>
                <a:gd name="T16" fmla="*/ 785 w 823"/>
                <a:gd name="T17" fmla="*/ 177 h 196"/>
                <a:gd name="T18" fmla="*/ 0 w 823"/>
                <a:gd name="T19" fmla="*/ 177 h 196"/>
                <a:gd name="T20" fmla="*/ 0 w 823"/>
                <a:gd name="T21" fmla="*/ 196 h 196"/>
                <a:gd name="T22" fmla="*/ 785 w 823"/>
                <a:gd name="T23" fmla="*/ 196 h 196"/>
                <a:gd name="T24" fmla="*/ 823 w 823"/>
                <a:gd name="T25" fmla="*/ 196 h 196"/>
                <a:gd name="T26" fmla="*/ 823 w 823"/>
                <a:gd name="T27" fmla="*/ 177 h 196"/>
                <a:gd name="T28" fmla="*/ 823 w 823"/>
                <a:gd name="T29" fmla="*/ 161 h 196"/>
                <a:gd name="T30" fmla="*/ 823 w 823"/>
                <a:gd name="T31" fmla="*/ 38 h 196"/>
                <a:gd name="T32" fmla="*/ 823 w 823"/>
                <a:gd name="T33" fmla="*/ 19 h 196"/>
                <a:gd name="T34" fmla="*/ 823 w 823"/>
                <a:gd name="T35" fmla="*/ 0 h 196"/>
                <a:gd name="T36" fmla="*/ 785 w 823"/>
                <a:gd name="T37" fmla="*/ 0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23" h="196">
                  <a:moveTo>
                    <a:pt x="785" y="0"/>
                  </a:moveTo>
                  <a:lnTo>
                    <a:pt x="0" y="0"/>
                  </a:lnTo>
                  <a:lnTo>
                    <a:pt x="0" y="19"/>
                  </a:lnTo>
                  <a:lnTo>
                    <a:pt x="785" y="19"/>
                  </a:lnTo>
                  <a:lnTo>
                    <a:pt x="785" y="38"/>
                  </a:lnTo>
                  <a:lnTo>
                    <a:pt x="38" y="38"/>
                  </a:lnTo>
                  <a:lnTo>
                    <a:pt x="38" y="161"/>
                  </a:lnTo>
                  <a:lnTo>
                    <a:pt x="785" y="161"/>
                  </a:lnTo>
                  <a:lnTo>
                    <a:pt x="785" y="177"/>
                  </a:lnTo>
                  <a:lnTo>
                    <a:pt x="0" y="177"/>
                  </a:lnTo>
                  <a:lnTo>
                    <a:pt x="0" y="196"/>
                  </a:lnTo>
                  <a:lnTo>
                    <a:pt x="785" y="196"/>
                  </a:lnTo>
                  <a:lnTo>
                    <a:pt x="823" y="196"/>
                  </a:lnTo>
                  <a:lnTo>
                    <a:pt x="823" y="177"/>
                  </a:lnTo>
                  <a:lnTo>
                    <a:pt x="823" y="161"/>
                  </a:lnTo>
                  <a:lnTo>
                    <a:pt x="823" y="38"/>
                  </a:lnTo>
                  <a:lnTo>
                    <a:pt x="823" y="19"/>
                  </a:lnTo>
                  <a:lnTo>
                    <a:pt x="823" y="0"/>
                  </a:lnTo>
                  <a:lnTo>
                    <a:pt x="785" y="0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xtLst/>
          </p:spPr>
          <p:txBody>
            <a:bodyPr vert="horz" wrap="square" lIns="128533" tIns="64268" rIns="128533" bIns="64268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33" dirty="0">
                <a:latin typeface="Noto Sans S Chinese Light" panose="020B0300000000000000" pitchFamily="34" charset="-122"/>
                <a:ea typeface="Noto Sans S Chinese Light" panose="020B03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8" name="Freeform 27"/>
            <p:cNvSpPr>
              <a:spLocks/>
            </p:cNvSpPr>
            <p:nvPr/>
          </p:nvSpPr>
          <p:spPr bwMode="auto">
            <a:xfrm>
              <a:off x="6387789" y="5062063"/>
              <a:ext cx="649489" cy="117012"/>
            </a:xfrm>
            <a:custGeom>
              <a:avLst/>
              <a:gdLst>
                <a:gd name="T0" fmla="*/ 837 w 877"/>
                <a:gd name="T1" fmla="*/ 0 h 158"/>
                <a:gd name="T2" fmla="*/ 0 w 877"/>
                <a:gd name="T3" fmla="*/ 0 h 158"/>
                <a:gd name="T4" fmla="*/ 0 w 877"/>
                <a:gd name="T5" fmla="*/ 16 h 158"/>
                <a:gd name="T6" fmla="*/ 837 w 877"/>
                <a:gd name="T7" fmla="*/ 16 h 158"/>
                <a:gd name="T8" fmla="*/ 837 w 877"/>
                <a:gd name="T9" fmla="*/ 31 h 158"/>
                <a:gd name="T10" fmla="*/ 40 w 877"/>
                <a:gd name="T11" fmla="*/ 31 h 158"/>
                <a:gd name="T12" fmla="*/ 40 w 877"/>
                <a:gd name="T13" fmla="*/ 130 h 158"/>
                <a:gd name="T14" fmla="*/ 837 w 877"/>
                <a:gd name="T15" fmla="*/ 130 h 158"/>
                <a:gd name="T16" fmla="*/ 837 w 877"/>
                <a:gd name="T17" fmla="*/ 144 h 158"/>
                <a:gd name="T18" fmla="*/ 0 w 877"/>
                <a:gd name="T19" fmla="*/ 144 h 158"/>
                <a:gd name="T20" fmla="*/ 0 w 877"/>
                <a:gd name="T21" fmla="*/ 158 h 158"/>
                <a:gd name="T22" fmla="*/ 837 w 877"/>
                <a:gd name="T23" fmla="*/ 158 h 158"/>
                <a:gd name="T24" fmla="*/ 877 w 877"/>
                <a:gd name="T25" fmla="*/ 158 h 158"/>
                <a:gd name="T26" fmla="*/ 877 w 877"/>
                <a:gd name="T27" fmla="*/ 144 h 158"/>
                <a:gd name="T28" fmla="*/ 877 w 877"/>
                <a:gd name="T29" fmla="*/ 130 h 158"/>
                <a:gd name="T30" fmla="*/ 877 w 877"/>
                <a:gd name="T31" fmla="*/ 31 h 158"/>
                <a:gd name="T32" fmla="*/ 877 w 877"/>
                <a:gd name="T33" fmla="*/ 16 h 158"/>
                <a:gd name="T34" fmla="*/ 877 w 877"/>
                <a:gd name="T35" fmla="*/ 0 h 158"/>
                <a:gd name="T36" fmla="*/ 837 w 877"/>
                <a:gd name="T37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77" h="158">
                  <a:moveTo>
                    <a:pt x="837" y="0"/>
                  </a:moveTo>
                  <a:lnTo>
                    <a:pt x="0" y="0"/>
                  </a:lnTo>
                  <a:lnTo>
                    <a:pt x="0" y="16"/>
                  </a:lnTo>
                  <a:lnTo>
                    <a:pt x="837" y="16"/>
                  </a:lnTo>
                  <a:lnTo>
                    <a:pt x="837" y="31"/>
                  </a:lnTo>
                  <a:lnTo>
                    <a:pt x="40" y="31"/>
                  </a:lnTo>
                  <a:lnTo>
                    <a:pt x="40" y="130"/>
                  </a:lnTo>
                  <a:lnTo>
                    <a:pt x="837" y="130"/>
                  </a:lnTo>
                  <a:lnTo>
                    <a:pt x="837" y="144"/>
                  </a:lnTo>
                  <a:lnTo>
                    <a:pt x="0" y="144"/>
                  </a:lnTo>
                  <a:lnTo>
                    <a:pt x="0" y="158"/>
                  </a:lnTo>
                  <a:lnTo>
                    <a:pt x="837" y="158"/>
                  </a:lnTo>
                  <a:lnTo>
                    <a:pt x="877" y="158"/>
                  </a:lnTo>
                  <a:lnTo>
                    <a:pt x="877" y="144"/>
                  </a:lnTo>
                  <a:lnTo>
                    <a:pt x="877" y="130"/>
                  </a:lnTo>
                  <a:lnTo>
                    <a:pt x="877" y="31"/>
                  </a:lnTo>
                  <a:lnTo>
                    <a:pt x="877" y="16"/>
                  </a:lnTo>
                  <a:lnTo>
                    <a:pt x="877" y="0"/>
                  </a:lnTo>
                  <a:lnTo>
                    <a:pt x="837" y="0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xtLst/>
          </p:spPr>
          <p:txBody>
            <a:bodyPr vert="horz" wrap="square" lIns="128533" tIns="64268" rIns="128533" bIns="64268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33" dirty="0">
                <a:latin typeface="Noto Sans S Chinese Light" panose="020B0300000000000000" pitchFamily="34" charset="-122"/>
                <a:ea typeface="Noto Sans S Chinese Light" panose="020B03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9" name="Freeform 28"/>
            <p:cNvSpPr>
              <a:spLocks/>
            </p:cNvSpPr>
            <p:nvPr/>
          </p:nvSpPr>
          <p:spPr bwMode="auto">
            <a:xfrm>
              <a:off x="6584043" y="5445683"/>
              <a:ext cx="649489" cy="117012"/>
            </a:xfrm>
            <a:custGeom>
              <a:avLst/>
              <a:gdLst>
                <a:gd name="T0" fmla="*/ 834 w 877"/>
                <a:gd name="T1" fmla="*/ 0 h 158"/>
                <a:gd name="T2" fmla="*/ 0 w 877"/>
                <a:gd name="T3" fmla="*/ 0 h 158"/>
                <a:gd name="T4" fmla="*/ 0 w 877"/>
                <a:gd name="T5" fmla="*/ 14 h 158"/>
                <a:gd name="T6" fmla="*/ 834 w 877"/>
                <a:gd name="T7" fmla="*/ 14 h 158"/>
                <a:gd name="T8" fmla="*/ 834 w 877"/>
                <a:gd name="T9" fmla="*/ 31 h 158"/>
                <a:gd name="T10" fmla="*/ 40 w 877"/>
                <a:gd name="T11" fmla="*/ 31 h 158"/>
                <a:gd name="T12" fmla="*/ 40 w 877"/>
                <a:gd name="T13" fmla="*/ 130 h 158"/>
                <a:gd name="T14" fmla="*/ 834 w 877"/>
                <a:gd name="T15" fmla="*/ 130 h 158"/>
                <a:gd name="T16" fmla="*/ 834 w 877"/>
                <a:gd name="T17" fmla="*/ 144 h 158"/>
                <a:gd name="T18" fmla="*/ 0 w 877"/>
                <a:gd name="T19" fmla="*/ 144 h 158"/>
                <a:gd name="T20" fmla="*/ 0 w 877"/>
                <a:gd name="T21" fmla="*/ 158 h 158"/>
                <a:gd name="T22" fmla="*/ 834 w 877"/>
                <a:gd name="T23" fmla="*/ 158 h 158"/>
                <a:gd name="T24" fmla="*/ 877 w 877"/>
                <a:gd name="T25" fmla="*/ 158 h 158"/>
                <a:gd name="T26" fmla="*/ 877 w 877"/>
                <a:gd name="T27" fmla="*/ 144 h 158"/>
                <a:gd name="T28" fmla="*/ 877 w 877"/>
                <a:gd name="T29" fmla="*/ 130 h 158"/>
                <a:gd name="T30" fmla="*/ 877 w 877"/>
                <a:gd name="T31" fmla="*/ 31 h 158"/>
                <a:gd name="T32" fmla="*/ 877 w 877"/>
                <a:gd name="T33" fmla="*/ 14 h 158"/>
                <a:gd name="T34" fmla="*/ 877 w 877"/>
                <a:gd name="T35" fmla="*/ 0 h 158"/>
                <a:gd name="T36" fmla="*/ 834 w 877"/>
                <a:gd name="T37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77" h="158">
                  <a:moveTo>
                    <a:pt x="834" y="0"/>
                  </a:moveTo>
                  <a:lnTo>
                    <a:pt x="0" y="0"/>
                  </a:lnTo>
                  <a:lnTo>
                    <a:pt x="0" y="14"/>
                  </a:lnTo>
                  <a:lnTo>
                    <a:pt x="834" y="14"/>
                  </a:lnTo>
                  <a:lnTo>
                    <a:pt x="834" y="31"/>
                  </a:lnTo>
                  <a:lnTo>
                    <a:pt x="40" y="31"/>
                  </a:lnTo>
                  <a:lnTo>
                    <a:pt x="40" y="130"/>
                  </a:lnTo>
                  <a:lnTo>
                    <a:pt x="834" y="130"/>
                  </a:lnTo>
                  <a:lnTo>
                    <a:pt x="834" y="144"/>
                  </a:lnTo>
                  <a:lnTo>
                    <a:pt x="0" y="144"/>
                  </a:lnTo>
                  <a:lnTo>
                    <a:pt x="0" y="158"/>
                  </a:lnTo>
                  <a:lnTo>
                    <a:pt x="834" y="158"/>
                  </a:lnTo>
                  <a:lnTo>
                    <a:pt x="877" y="158"/>
                  </a:lnTo>
                  <a:lnTo>
                    <a:pt x="877" y="144"/>
                  </a:lnTo>
                  <a:lnTo>
                    <a:pt x="877" y="130"/>
                  </a:lnTo>
                  <a:lnTo>
                    <a:pt x="877" y="31"/>
                  </a:lnTo>
                  <a:lnTo>
                    <a:pt x="877" y="14"/>
                  </a:lnTo>
                  <a:lnTo>
                    <a:pt x="877" y="0"/>
                  </a:lnTo>
                  <a:lnTo>
                    <a:pt x="834" y="0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xtLst/>
          </p:spPr>
          <p:txBody>
            <a:bodyPr vert="horz" wrap="square" lIns="128533" tIns="64268" rIns="128533" bIns="64268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33" dirty="0">
                <a:latin typeface="Noto Sans S Chinese Light" panose="020B0300000000000000" pitchFamily="34" charset="-122"/>
                <a:ea typeface="Noto Sans S Chinese Light" panose="020B03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39" name="Freeform 138"/>
            <p:cNvSpPr>
              <a:spLocks/>
            </p:cNvSpPr>
            <p:nvPr/>
          </p:nvSpPr>
          <p:spPr bwMode="auto">
            <a:xfrm>
              <a:off x="3629126" y="3832699"/>
              <a:ext cx="791681" cy="791680"/>
            </a:xfrm>
            <a:custGeom>
              <a:avLst/>
              <a:gdLst>
                <a:gd name="T0" fmla="*/ 372 w 452"/>
                <a:gd name="T1" fmla="*/ 372 h 452"/>
                <a:gd name="T2" fmla="*/ 81 w 452"/>
                <a:gd name="T3" fmla="*/ 372 h 452"/>
                <a:gd name="T4" fmla="*/ 81 w 452"/>
                <a:gd name="T5" fmla="*/ 81 h 452"/>
                <a:gd name="T6" fmla="*/ 372 w 452"/>
                <a:gd name="T7" fmla="*/ 81 h 452"/>
                <a:gd name="T8" fmla="*/ 372 w 452"/>
                <a:gd name="T9" fmla="*/ 372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2" h="452">
                  <a:moveTo>
                    <a:pt x="372" y="372"/>
                  </a:moveTo>
                  <a:cubicBezTo>
                    <a:pt x="291" y="452"/>
                    <a:pt x="161" y="452"/>
                    <a:pt x="81" y="372"/>
                  </a:cubicBezTo>
                  <a:cubicBezTo>
                    <a:pt x="0" y="291"/>
                    <a:pt x="0" y="161"/>
                    <a:pt x="81" y="81"/>
                  </a:cubicBezTo>
                  <a:cubicBezTo>
                    <a:pt x="161" y="0"/>
                    <a:pt x="291" y="0"/>
                    <a:pt x="372" y="81"/>
                  </a:cubicBezTo>
                  <a:cubicBezTo>
                    <a:pt x="452" y="161"/>
                    <a:pt x="452" y="291"/>
                    <a:pt x="372" y="37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128533" tIns="64268" rIns="128533" bIns="64268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33" dirty="0">
                <a:latin typeface="Noto Sans S Chinese Light" panose="020B0300000000000000" pitchFamily="34" charset="-122"/>
                <a:ea typeface="Noto Sans S Chinese Light" panose="020B03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40" name="Freeform 139"/>
            <p:cNvSpPr>
              <a:spLocks/>
            </p:cNvSpPr>
            <p:nvPr/>
          </p:nvSpPr>
          <p:spPr bwMode="auto">
            <a:xfrm>
              <a:off x="7198724" y="2353761"/>
              <a:ext cx="791681" cy="791680"/>
            </a:xfrm>
            <a:custGeom>
              <a:avLst/>
              <a:gdLst>
                <a:gd name="T0" fmla="*/ 372 w 452"/>
                <a:gd name="T1" fmla="*/ 372 h 452"/>
                <a:gd name="T2" fmla="*/ 80 w 452"/>
                <a:gd name="T3" fmla="*/ 372 h 452"/>
                <a:gd name="T4" fmla="*/ 80 w 452"/>
                <a:gd name="T5" fmla="*/ 81 h 452"/>
                <a:gd name="T6" fmla="*/ 372 w 452"/>
                <a:gd name="T7" fmla="*/ 81 h 452"/>
                <a:gd name="T8" fmla="*/ 372 w 452"/>
                <a:gd name="T9" fmla="*/ 372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2" h="452">
                  <a:moveTo>
                    <a:pt x="372" y="372"/>
                  </a:moveTo>
                  <a:cubicBezTo>
                    <a:pt x="291" y="452"/>
                    <a:pt x="161" y="452"/>
                    <a:pt x="80" y="372"/>
                  </a:cubicBezTo>
                  <a:cubicBezTo>
                    <a:pt x="0" y="291"/>
                    <a:pt x="0" y="161"/>
                    <a:pt x="80" y="81"/>
                  </a:cubicBezTo>
                  <a:cubicBezTo>
                    <a:pt x="161" y="0"/>
                    <a:pt x="291" y="0"/>
                    <a:pt x="372" y="81"/>
                  </a:cubicBezTo>
                  <a:cubicBezTo>
                    <a:pt x="452" y="161"/>
                    <a:pt x="452" y="291"/>
                    <a:pt x="372" y="37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128533" tIns="64268" rIns="128533" bIns="64268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33" dirty="0">
                <a:latin typeface="Noto Sans S Chinese Light" panose="020B0300000000000000" pitchFamily="34" charset="-122"/>
                <a:ea typeface="Noto Sans S Chinese Light" panose="020B03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41" name="Freeform 140"/>
            <p:cNvSpPr>
              <a:spLocks/>
            </p:cNvSpPr>
            <p:nvPr/>
          </p:nvSpPr>
          <p:spPr bwMode="auto">
            <a:xfrm>
              <a:off x="5720526" y="1742782"/>
              <a:ext cx="791681" cy="791680"/>
            </a:xfrm>
            <a:custGeom>
              <a:avLst/>
              <a:gdLst>
                <a:gd name="T0" fmla="*/ 372 w 452"/>
                <a:gd name="T1" fmla="*/ 371 h 452"/>
                <a:gd name="T2" fmla="*/ 80 w 452"/>
                <a:gd name="T3" fmla="*/ 371 h 452"/>
                <a:gd name="T4" fmla="*/ 80 w 452"/>
                <a:gd name="T5" fmla="*/ 80 h 452"/>
                <a:gd name="T6" fmla="*/ 372 w 452"/>
                <a:gd name="T7" fmla="*/ 80 h 452"/>
                <a:gd name="T8" fmla="*/ 372 w 452"/>
                <a:gd name="T9" fmla="*/ 371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2" h="452">
                  <a:moveTo>
                    <a:pt x="372" y="371"/>
                  </a:moveTo>
                  <a:cubicBezTo>
                    <a:pt x="291" y="452"/>
                    <a:pt x="161" y="452"/>
                    <a:pt x="80" y="371"/>
                  </a:cubicBezTo>
                  <a:cubicBezTo>
                    <a:pt x="0" y="291"/>
                    <a:pt x="0" y="160"/>
                    <a:pt x="80" y="80"/>
                  </a:cubicBezTo>
                  <a:cubicBezTo>
                    <a:pt x="161" y="0"/>
                    <a:pt x="291" y="0"/>
                    <a:pt x="372" y="80"/>
                  </a:cubicBezTo>
                  <a:cubicBezTo>
                    <a:pt x="452" y="160"/>
                    <a:pt x="452" y="291"/>
                    <a:pt x="372" y="37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/>
          </p:spPr>
          <p:txBody>
            <a:bodyPr vert="horz" wrap="square" lIns="128533" tIns="64268" rIns="128533" bIns="64268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33" dirty="0">
                <a:latin typeface="Noto Sans S Chinese Light" panose="020B0300000000000000" pitchFamily="34" charset="-122"/>
                <a:ea typeface="Noto Sans S Chinese Light" panose="020B03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42" name="Freeform 141"/>
            <p:cNvSpPr>
              <a:spLocks/>
            </p:cNvSpPr>
            <p:nvPr/>
          </p:nvSpPr>
          <p:spPr bwMode="auto">
            <a:xfrm>
              <a:off x="4242327" y="2353761"/>
              <a:ext cx="791681" cy="791680"/>
            </a:xfrm>
            <a:custGeom>
              <a:avLst/>
              <a:gdLst>
                <a:gd name="T0" fmla="*/ 372 w 452"/>
                <a:gd name="T1" fmla="*/ 372 h 452"/>
                <a:gd name="T2" fmla="*/ 80 w 452"/>
                <a:gd name="T3" fmla="*/ 372 h 452"/>
                <a:gd name="T4" fmla="*/ 80 w 452"/>
                <a:gd name="T5" fmla="*/ 81 h 452"/>
                <a:gd name="T6" fmla="*/ 372 w 452"/>
                <a:gd name="T7" fmla="*/ 81 h 452"/>
                <a:gd name="T8" fmla="*/ 372 w 452"/>
                <a:gd name="T9" fmla="*/ 372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2" h="452">
                  <a:moveTo>
                    <a:pt x="372" y="372"/>
                  </a:moveTo>
                  <a:cubicBezTo>
                    <a:pt x="291" y="452"/>
                    <a:pt x="161" y="452"/>
                    <a:pt x="80" y="372"/>
                  </a:cubicBezTo>
                  <a:cubicBezTo>
                    <a:pt x="0" y="291"/>
                    <a:pt x="0" y="161"/>
                    <a:pt x="80" y="81"/>
                  </a:cubicBezTo>
                  <a:cubicBezTo>
                    <a:pt x="161" y="0"/>
                    <a:pt x="291" y="0"/>
                    <a:pt x="372" y="81"/>
                  </a:cubicBezTo>
                  <a:cubicBezTo>
                    <a:pt x="452" y="161"/>
                    <a:pt x="452" y="291"/>
                    <a:pt x="372" y="37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/>
          </p:spPr>
          <p:txBody>
            <a:bodyPr vert="horz" wrap="square" lIns="128533" tIns="64268" rIns="128533" bIns="64268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33" dirty="0">
                <a:latin typeface="Noto Sans S Chinese Light" panose="020B0300000000000000" pitchFamily="34" charset="-122"/>
                <a:ea typeface="Noto Sans S Chinese Light" panose="020B03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43" name="Freeform 142"/>
            <p:cNvSpPr>
              <a:spLocks/>
            </p:cNvSpPr>
            <p:nvPr/>
          </p:nvSpPr>
          <p:spPr bwMode="auto">
            <a:xfrm>
              <a:off x="7811184" y="3832699"/>
              <a:ext cx="791681" cy="791680"/>
            </a:xfrm>
            <a:custGeom>
              <a:avLst/>
              <a:gdLst>
                <a:gd name="T0" fmla="*/ 371 w 452"/>
                <a:gd name="T1" fmla="*/ 372 h 452"/>
                <a:gd name="T2" fmla="*/ 80 w 452"/>
                <a:gd name="T3" fmla="*/ 372 h 452"/>
                <a:gd name="T4" fmla="*/ 80 w 452"/>
                <a:gd name="T5" fmla="*/ 81 h 452"/>
                <a:gd name="T6" fmla="*/ 371 w 452"/>
                <a:gd name="T7" fmla="*/ 81 h 452"/>
                <a:gd name="T8" fmla="*/ 371 w 452"/>
                <a:gd name="T9" fmla="*/ 372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2" h="452">
                  <a:moveTo>
                    <a:pt x="371" y="372"/>
                  </a:moveTo>
                  <a:cubicBezTo>
                    <a:pt x="291" y="452"/>
                    <a:pt x="161" y="452"/>
                    <a:pt x="80" y="372"/>
                  </a:cubicBezTo>
                  <a:cubicBezTo>
                    <a:pt x="0" y="291"/>
                    <a:pt x="0" y="161"/>
                    <a:pt x="80" y="81"/>
                  </a:cubicBezTo>
                  <a:cubicBezTo>
                    <a:pt x="161" y="0"/>
                    <a:pt x="291" y="0"/>
                    <a:pt x="371" y="81"/>
                  </a:cubicBezTo>
                  <a:cubicBezTo>
                    <a:pt x="452" y="161"/>
                    <a:pt x="452" y="291"/>
                    <a:pt x="371" y="37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/>
          </p:spPr>
          <p:txBody>
            <a:bodyPr vert="horz" wrap="square" lIns="128533" tIns="64268" rIns="128533" bIns="64268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33" dirty="0">
                <a:latin typeface="Noto Sans S Chinese Light" panose="020B0300000000000000" pitchFamily="34" charset="-122"/>
                <a:ea typeface="Noto Sans S Chinese Light" panose="020B03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44" name="Freeform 143"/>
            <p:cNvSpPr>
              <a:spLocks/>
            </p:cNvSpPr>
            <p:nvPr/>
          </p:nvSpPr>
          <p:spPr bwMode="auto">
            <a:xfrm>
              <a:off x="8086680" y="3042500"/>
              <a:ext cx="570247" cy="570987"/>
            </a:xfrm>
            <a:custGeom>
              <a:avLst/>
              <a:gdLst>
                <a:gd name="T0" fmla="*/ 268 w 326"/>
                <a:gd name="T1" fmla="*/ 268 h 326"/>
                <a:gd name="T2" fmla="*/ 58 w 326"/>
                <a:gd name="T3" fmla="*/ 268 h 326"/>
                <a:gd name="T4" fmla="*/ 58 w 326"/>
                <a:gd name="T5" fmla="*/ 58 h 326"/>
                <a:gd name="T6" fmla="*/ 268 w 326"/>
                <a:gd name="T7" fmla="*/ 58 h 326"/>
                <a:gd name="T8" fmla="*/ 268 w 326"/>
                <a:gd name="T9" fmla="*/ 268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6" h="326">
                  <a:moveTo>
                    <a:pt x="268" y="268"/>
                  </a:moveTo>
                  <a:cubicBezTo>
                    <a:pt x="210" y="326"/>
                    <a:pt x="116" y="326"/>
                    <a:pt x="58" y="268"/>
                  </a:cubicBezTo>
                  <a:cubicBezTo>
                    <a:pt x="0" y="210"/>
                    <a:pt x="0" y="116"/>
                    <a:pt x="58" y="58"/>
                  </a:cubicBezTo>
                  <a:cubicBezTo>
                    <a:pt x="116" y="0"/>
                    <a:pt x="210" y="0"/>
                    <a:pt x="268" y="58"/>
                  </a:cubicBezTo>
                  <a:cubicBezTo>
                    <a:pt x="326" y="116"/>
                    <a:pt x="326" y="210"/>
                    <a:pt x="268" y="268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/>
          </p:spPr>
          <p:txBody>
            <a:bodyPr vert="horz" wrap="square" lIns="128533" tIns="64268" rIns="128533" bIns="64268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33" dirty="0">
                <a:latin typeface="Noto Sans S Chinese Light" panose="020B0300000000000000" pitchFamily="34" charset="-122"/>
                <a:ea typeface="Noto Sans S Chinese Light" panose="020B03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45" name="Freeform 144"/>
            <p:cNvSpPr>
              <a:spLocks/>
            </p:cNvSpPr>
            <p:nvPr/>
          </p:nvSpPr>
          <p:spPr bwMode="auto">
            <a:xfrm>
              <a:off x="6757338" y="1733895"/>
              <a:ext cx="568766" cy="569506"/>
            </a:xfrm>
            <a:custGeom>
              <a:avLst/>
              <a:gdLst>
                <a:gd name="T0" fmla="*/ 268 w 325"/>
                <a:gd name="T1" fmla="*/ 268 h 325"/>
                <a:gd name="T2" fmla="*/ 58 w 325"/>
                <a:gd name="T3" fmla="*/ 268 h 325"/>
                <a:gd name="T4" fmla="*/ 58 w 325"/>
                <a:gd name="T5" fmla="*/ 58 h 325"/>
                <a:gd name="T6" fmla="*/ 268 w 325"/>
                <a:gd name="T7" fmla="*/ 58 h 325"/>
                <a:gd name="T8" fmla="*/ 268 w 325"/>
                <a:gd name="T9" fmla="*/ 268 h 3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5" h="325">
                  <a:moveTo>
                    <a:pt x="268" y="268"/>
                  </a:moveTo>
                  <a:cubicBezTo>
                    <a:pt x="210" y="325"/>
                    <a:pt x="116" y="325"/>
                    <a:pt x="58" y="268"/>
                  </a:cubicBezTo>
                  <a:cubicBezTo>
                    <a:pt x="0" y="210"/>
                    <a:pt x="0" y="116"/>
                    <a:pt x="58" y="58"/>
                  </a:cubicBezTo>
                  <a:cubicBezTo>
                    <a:pt x="116" y="0"/>
                    <a:pt x="210" y="0"/>
                    <a:pt x="268" y="58"/>
                  </a:cubicBezTo>
                  <a:cubicBezTo>
                    <a:pt x="325" y="116"/>
                    <a:pt x="325" y="210"/>
                    <a:pt x="268" y="26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128533" tIns="64268" rIns="128533" bIns="64268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33" dirty="0">
                <a:latin typeface="Noto Sans S Chinese Light" panose="020B0300000000000000" pitchFamily="34" charset="-122"/>
                <a:ea typeface="Noto Sans S Chinese Light" panose="020B03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46" name="Freeform 145"/>
            <p:cNvSpPr>
              <a:spLocks/>
            </p:cNvSpPr>
            <p:nvPr/>
          </p:nvSpPr>
          <p:spPr bwMode="auto">
            <a:xfrm>
              <a:off x="4890335" y="1723527"/>
              <a:ext cx="568766" cy="570987"/>
            </a:xfrm>
            <a:custGeom>
              <a:avLst/>
              <a:gdLst>
                <a:gd name="T0" fmla="*/ 267 w 325"/>
                <a:gd name="T1" fmla="*/ 268 h 326"/>
                <a:gd name="T2" fmla="*/ 57 w 325"/>
                <a:gd name="T3" fmla="*/ 268 h 326"/>
                <a:gd name="T4" fmla="*/ 57 w 325"/>
                <a:gd name="T5" fmla="*/ 58 h 326"/>
                <a:gd name="T6" fmla="*/ 267 w 325"/>
                <a:gd name="T7" fmla="*/ 58 h 326"/>
                <a:gd name="T8" fmla="*/ 267 w 325"/>
                <a:gd name="T9" fmla="*/ 268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5" h="326">
                  <a:moveTo>
                    <a:pt x="267" y="268"/>
                  </a:moveTo>
                  <a:cubicBezTo>
                    <a:pt x="209" y="326"/>
                    <a:pt x="115" y="326"/>
                    <a:pt x="57" y="268"/>
                  </a:cubicBezTo>
                  <a:cubicBezTo>
                    <a:pt x="0" y="210"/>
                    <a:pt x="0" y="116"/>
                    <a:pt x="57" y="58"/>
                  </a:cubicBezTo>
                  <a:cubicBezTo>
                    <a:pt x="115" y="0"/>
                    <a:pt x="209" y="0"/>
                    <a:pt x="267" y="58"/>
                  </a:cubicBezTo>
                  <a:cubicBezTo>
                    <a:pt x="325" y="116"/>
                    <a:pt x="325" y="210"/>
                    <a:pt x="267" y="26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/>
          </p:spPr>
          <p:txBody>
            <a:bodyPr vert="horz" wrap="square" lIns="128533" tIns="64268" rIns="128533" bIns="64268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33" dirty="0">
                <a:latin typeface="Noto Sans S Chinese Light" panose="020B0300000000000000" pitchFamily="34" charset="-122"/>
                <a:ea typeface="Noto Sans S Chinese Light" panose="020B03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47" name="Freeform 146"/>
            <p:cNvSpPr>
              <a:spLocks/>
            </p:cNvSpPr>
            <p:nvPr/>
          </p:nvSpPr>
          <p:spPr bwMode="auto">
            <a:xfrm>
              <a:off x="3534332" y="3009174"/>
              <a:ext cx="569506" cy="569506"/>
            </a:xfrm>
            <a:custGeom>
              <a:avLst/>
              <a:gdLst>
                <a:gd name="T0" fmla="*/ 267 w 325"/>
                <a:gd name="T1" fmla="*/ 267 h 325"/>
                <a:gd name="T2" fmla="*/ 58 w 325"/>
                <a:gd name="T3" fmla="*/ 267 h 325"/>
                <a:gd name="T4" fmla="*/ 58 w 325"/>
                <a:gd name="T5" fmla="*/ 58 h 325"/>
                <a:gd name="T6" fmla="*/ 267 w 325"/>
                <a:gd name="T7" fmla="*/ 58 h 325"/>
                <a:gd name="T8" fmla="*/ 267 w 325"/>
                <a:gd name="T9" fmla="*/ 267 h 3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5" h="325">
                  <a:moveTo>
                    <a:pt x="267" y="267"/>
                  </a:moveTo>
                  <a:cubicBezTo>
                    <a:pt x="210" y="325"/>
                    <a:pt x="116" y="325"/>
                    <a:pt x="58" y="267"/>
                  </a:cubicBezTo>
                  <a:cubicBezTo>
                    <a:pt x="0" y="209"/>
                    <a:pt x="0" y="116"/>
                    <a:pt x="58" y="58"/>
                  </a:cubicBezTo>
                  <a:cubicBezTo>
                    <a:pt x="116" y="0"/>
                    <a:pt x="210" y="0"/>
                    <a:pt x="267" y="58"/>
                  </a:cubicBezTo>
                  <a:cubicBezTo>
                    <a:pt x="325" y="116"/>
                    <a:pt x="325" y="209"/>
                    <a:pt x="267" y="267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128533" tIns="64268" rIns="128533" bIns="64268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33" dirty="0">
                <a:latin typeface="Noto Sans S Chinese Light" panose="020B0300000000000000" pitchFamily="34" charset="-122"/>
                <a:ea typeface="Noto Sans S Chinese Light" panose="020B03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48" name="Freeform 147"/>
            <p:cNvSpPr>
              <a:spLocks noEditPoints="1"/>
            </p:cNvSpPr>
            <p:nvPr/>
          </p:nvSpPr>
          <p:spPr bwMode="auto">
            <a:xfrm>
              <a:off x="4513433" y="2573503"/>
              <a:ext cx="249468" cy="345530"/>
            </a:xfrm>
            <a:custGeom>
              <a:avLst/>
              <a:gdLst>
                <a:gd name="T0" fmla="*/ 62 w 81"/>
                <a:gd name="T1" fmla="*/ 37 h 112"/>
                <a:gd name="T2" fmla="*/ 74 w 81"/>
                <a:gd name="T3" fmla="*/ 36 h 112"/>
                <a:gd name="T4" fmla="*/ 69 w 81"/>
                <a:gd name="T5" fmla="*/ 43 h 112"/>
                <a:gd name="T6" fmla="*/ 69 w 81"/>
                <a:gd name="T7" fmla="*/ 100 h 112"/>
                <a:gd name="T8" fmla="*/ 12 w 81"/>
                <a:gd name="T9" fmla="*/ 100 h 112"/>
                <a:gd name="T10" fmla="*/ 12 w 81"/>
                <a:gd name="T11" fmla="*/ 43 h 112"/>
                <a:gd name="T12" fmla="*/ 36 w 81"/>
                <a:gd name="T13" fmla="*/ 27 h 112"/>
                <a:gd name="T14" fmla="*/ 29 w 81"/>
                <a:gd name="T15" fmla="*/ 21 h 112"/>
                <a:gd name="T16" fmla="*/ 22 w 81"/>
                <a:gd name="T17" fmla="*/ 12 h 112"/>
                <a:gd name="T18" fmla="*/ 41 w 81"/>
                <a:gd name="T19" fmla="*/ 0 h 112"/>
                <a:gd name="T20" fmla="*/ 59 w 81"/>
                <a:gd name="T21" fmla="*/ 12 h 112"/>
                <a:gd name="T22" fmla="*/ 52 w 81"/>
                <a:gd name="T23" fmla="*/ 21 h 112"/>
                <a:gd name="T24" fmla="*/ 45 w 81"/>
                <a:gd name="T25" fmla="*/ 27 h 112"/>
                <a:gd name="T26" fmla="*/ 29 w 81"/>
                <a:gd name="T27" fmla="*/ 15 h 112"/>
                <a:gd name="T28" fmla="*/ 52 w 81"/>
                <a:gd name="T29" fmla="*/ 14 h 112"/>
                <a:gd name="T30" fmla="*/ 53 w 81"/>
                <a:gd name="T31" fmla="*/ 12 h 112"/>
                <a:gd name="T32" fmla="*/ 41 w 81"/>
                <a:gd name="T33" fmla="*/ 5 h 112"/>
                <a:gd name="T34" fmla="*/ 28 w 81"/>
                <a:gd name="T35" fmla="*/ 12 h 112"/>
                <a:gd name="T36" fmla="*/ 20 w 81"/>
                <a:gd name="T37" fmla="*/ 53 h 112"/>
                <a:gd name="T38" fmla="*/ 27 w 81"/>
                <a:gd name="T39" fmla="*/ 56 h 112"/>
                <a:gd name="T40" fmla="*/ 20 w 81"/>
                <a:gd name="T41" fmla="*/ 53 h 112"/>
                <a:gd name="T42" fmla="*/ 27 w 81"/>
                <a:gd name="T43" fmla="*/ 87 h 112"/>
                <a:gd name="T44" fmla="*/ 20 w 81"/>
                <a:gd name="T45" fmla="*/ 90 h 112"/>
                <a:gd name="T46" fmla="*/ 61 w 81"/>
                <a:gd name="T47" fmla="*/ 90 h 112"/>
                <a:gd name="T48" fmla="*/ 54 w 81"/>
                <a:gd name="T49" fmla="*/ 87 h 112"/>
                <a:gd name="T50" fmla="*/ 61 w 81"/>
                <a:gd name="T51" fmla="*/ 90 h 112"/>
                <a:gd name="T52" fmla="*/ 61 w 81"/>
                <a:gd name="T53" fmla="*/ 70 h 112"/>
                <a:gd name="T54" fmla="*/ 68 w 81"/>
                <a:gd name="T55" fmla="*/ 73 h 112"/>
                <a:gd name="T56" fmla="*/ 42 w 81"/>
                <a:gd name="T57" fmla="*/ 99 h 112"/>
                <a:gd name="T58" fmla="*/ 39 w 81"/>
                <a:gd name="T59" fmla="*/ 92 h 112"/>
                <a:gd name="T60" fmla="*/ 42 w 81"/>
                <a:gd name="T61" fmla="*/ 99 h 112"/>
                <a:gd name="T62" fmla="*/ 20 w 81"/>
                <a:gd name="T63" fmla="*/ 73 h 112"/>
                <a:gd name="T64" fmla="*/ 13 w 81"/>
                <a:gd name="T65" fmla="*/ 70 h 112"/>
                <a:gd name="T66" fmla="*/ 39 w 81"/>
                <a:gd name="T67" fmla="*/ 44 h 112"/>
                <a:gd name="T68" fmla="*/ 42 w 81"/>
                <a:gd name="T69" fmla="*/ 51 h 112"/>
                <a:gd name="T70" fmla="*/ 39 w 81"/>
                <a:gd name="T71" fmla="*/ 44 h 112"/>
                <a:gd name="T72" fmla="*/ 45 w 81"/>
                <a:gd name="T73" fmla="*/ 68 h 112"/>
                <a:gd name="T74" fmla="*/ 54 w 81"/>
                <a:gd name="T75" fmla="*/ 49 h 112"/>
                <a:gd name="T76" fmla="*/ 38 w 81"/>
                <a:gd name="T77" fmla="*/ 67 h 112"/>
                <a:gd name="T78" fmla="*/ 43 w 81"/>
                <a:gd name="T79" fmla="*/ 78 h 112"/>
                <a:gd name="T80" fmla="*/ 58 w 81"/>
                <a:gd name="T81" fmla="*/ 82 h 112"/>
                <a:gd name="T82" fmla="*/ 46 w 81"/>
                <a:gd name="T83" fmla="*/ 73 h 112"/>
                <a:gd name="T84" fmla="*/ 61 w 81"/>
                <a:gd name="T85" fmla="*/ 51 h 112"/>
                <a:gd name="T86" fmla="*/ 20 w 81"/>
                <a:gd name="T87" fmla="*/ 51 h 112"/>
                <a:gd name="T88" fmla="*/ 20 w 81"/>
                <a:gd name="T89" fmla="*/ 92 h 112"/>
                <a:gd name="T90" fmla="*/ 61 w 81"/>
                <a:gd name="T91" fmla="*/ 92 h 112"/>
                <a:gd name="T92" fmla="*/ 61 w 81"/>
                <a:gd name="T93" fmla="*/ 51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81" h="112">
                  <a:moveTo>
                    <a:pt x="45" y="31"/>
                  </a:moveTo>
                  <a:cubicBezTo>
                    <a:pt x="51" y="32"/>
                    <a:pt x="57" y="34"/>
                    <a:pt x="62" y="37"/>
                  </a:cubicBezTo>
                  <a:cubicBezTo>
                    <a:pt x="68" y="31"/>
                    <a:pt x="68" y="31"/>
                    <a:pt x="68" y="31"/>
                  </a:cubicBezTo>
                  <a:cubicBezTo>
                    <a:pt x="74" y="36"/>
                    <a:pt x="74" y="36"/>
                    <a:pt x="74" y="36"/>
                  </a:cubicBezTo>
                  <a:cubicBezTo>
                    <a:pt x="69" y="42"/>
                    <a:pt x="69" y="42"/>
                    <a:pt x="69" y="42"/>
                  </a:cubicBezTo>
                  <a:cubicBezTo>
                    <a:pt x="69" y="43"/>
                    <a:pt x="69" y="43"/>
                    <a:pt x="69" y="43"/>
                  </a:cubicBezTo>
                  <a:cubicBezTo>
                    <a:pt x="77" y="50"/>
                    <a:pt x="81" y="60"/>
                    <a:pt x="81" y="72"/>
                  </a:cubicBezTo>
                  <a:cubicBezTo>
                    <a:pt x="81" y="83"/>
                    <a:pt x="77" y="93"/>
                    <a:pt x="69" y="100"/>
                  </a:cubicBezTo>
                  <a:cubicBezTo>
                    <a:pt x="62" y="108"/>
                    <a:pt x="52" y="112"/>
                    <a:pt x="41" y="112"/>
                  </a:cubicBezTo>
                  <a:cubicBezTo>
                    <a:pt x="29" y="112"/>
                    <a:pt x="19" y="108"/>
                    <a:pt x="12" y="100"/>
                  </a:cubicBezTo>
                  <a:cubicBezTo>
                    <a:pt x="5" y="93"/>
                    <a:pt x="0" y="83"/>
                    <a:pt x="0" y="72"/>
                  </a:cubicBezTo>
                  <a:cubicBezTo>
                    <a:pt x="0" y="60"/>
                    <a:pt x="5" y="50"/>
                    <a:pt x="12" y="43"/>
                  </a:cubicBezTo>
                  <a:cubicBezTo>
                    <a:pt x="18" y="37"/>
                    <a:pt x="27" y="32"/>
                    <a:pt x="36" y="31"/>
                  </a:cubicBezTo>
                  <a:cubicBezTo>
                    <a:pt x="36" y="27"/>
                    <a:pt x="36" y="27"/>
                    <a:pt x="36" y="27"/>
                  </a:cubicBezTo>
                  <a:cubicBezTo>
                    <a:pt x="29" y="27"/>
                    <a:pt x="29" y="27"/>
                    <a:pt x="29" y="27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29" y="21"/>
                    <a:pt x="29" y="21"/>
                    <a:pt x="28" y="21"/>
                  </a:cubicBezTo>
                  <a:cubicBezTo>
                    <a:pt x="25" y="19"/>
                    <a:pt x="22" y="15"/>
                    <a:pt x="22" y="12"/>
                  </a:cubicBezTo>
                  <a:cubicBezTo>
                    <a:pt x="22" y="8"/>
                    <a:pt x="25" y="5"/>
                    <a:pt x="28" y="3"/>
                  </a:cubicBezTo>
                  <a:cubicBezTo>
                    <a:pt x="32" y="1"/>
                    <a:pt x="36" y="0"/>
                    <a:pt x="41" y="0"/>
                  </a:cubicBezTo>
                  <a:cubicBezTo>
                    <a:pt x="45" y="0"/>
                    <a:pt x="50" y="1"/>
                    <a:pt x="53" y="3"/>
                  </a:cubicBezTo>
                  <a:cubicBezTo>
                    <a:pt x="57" y="5"/>
                    <a:pt x="59" y="8"/>
                    <a:pt x="59" y="12"/>
                  </a:cubicBezTo>
                  <a:cubicBezTo>
                    <a:pt x="59" y="15"/>
                    <a:pt x="57" y="19"/>
                    <a:pt x="53" y="21"/>
                  </a:cubicBezTo>
                  <a:cubicBezTo>
                    <a:pt x="53" y="21"/>
                    <a:pt x="52" y="21"/>
                    <a:pt x="52" y="21"/>
                  </a:cubicBezTo>
                  <a:cubicBezTo>
                    <a:pt x="52" y="27"/>
                    <a:pt x="52" y="27"/>
                    <a:pt x="52" y="27"/>
                  </a:cubicBezTo>
                  <a:cubicBezTo>
                    <a:pt x="45" y="27"/>
                    <a:pt x="45" y="27"/>
                    <a:pt x="45" y="27"/>
                  </a:cubicBezTo>
                  <a:cubicBezTo>
                    <a:pt x="45" y="31"/>
                    <a:pt x="45" y="31"/>
                    <a:pt x="45" y="31"/>
                  </a:cubicBezTo>
                  <a:close/>
                  <a:moveTo>
                    <a:pt x="29" y="15"/>
                  </a:moveTo>
                  <a:cubicBezTo>
                    <a:pt x="29" y="14"/>
                    <a:pt x="29" y="14"/>
                    <a:pt x="29" y="14"/>
                  </a:cubicBezTo>
                  <a:cubicBezTo>
                    <a:pt x="52" y="14"/>
                    <a:pt x="52" y="14"/>
                    <a:pt x="52" y="14"/>
                  </a:cubicBezTo>
                  <a:cubicBezTo>
                    <a:pt x="52" y="15"/>
                    <a:pt x="52" y="15"/>
                    <a:pt x="52" y="15"/>
                  </a:cubicBezTo>
                  <a:cubicBezTo>
                    <a:pt x="53" y="14"/>
                    <a:pt x="53" y="13"/>
                    <a:pt x="53" y="12"/>
                  </a:cubicBezTo>
                  <a:cubicBezTo>
                    <a:pt x="53" y="10"/>
                    <a:pt x="52" y="9"/>
                    <a:pt x="50" y="8"/>
                  </a:cubicBezTo>
                  <a:cubicBezTo>
                    <a:pt x="48" y="6"/>
                    <a:pt x="44" y="5"/>
                    <a:pt x="41" y="5"/>
                  </a:cubicBezTo>
                  <a:cubicBezTo>
                    <a:pt x="37" y="5"/>
                    <a:pt x="33" y="6"/>
                    <a:pt x="31" y="8"/>
                  </a:cubicBezTo>
                  <a:cubicBezTo>
                    <a:pt x="29" y="9"/>
                    <a:pt x="28" y="10"/>
                    <a:pt x="28" y="12"/>
                  </a:cubicBezTo>
                  <a:cubicBezTo>
                    <a:pt x="28" y="13"/>
                    <a:pt x="28" y="14"/>
                    <a:pt x="29" y="15"/>
                  </a:cubicBezTo>
                  <a:close/>
                  <a:moveTo>
                    <a:pt x="20" y="53"/>
                  </a:moveTo>
                  <a:cubicBezTo>
                    <a:pt x="25" y="58"/>
                    <a:pt x="25" y="58"/>
                    <a:pt x="25" y="58"/>
                  </a:cubicBezTo>
                  <a:cubicBezTo>
                    <a:pt x="27" y="56"/>
                    <a:pt x="27" y="56"/>
                    <a:pt x="27" y="56"/>
                  </a:cubicBezTo>
                  <a:cubicBezTo>
                    <a:pt x="22" y="51"/>
                    <a:pt x="22" y="51"/>
                    <a:pt x="22" y="51"/>
                  </a:cubicBezTo>
                  <a:cubicBezTo>
                    <a:pt x="20" y="53"/>
                    <a:pt x="20" y="53"/>
                    <a:pt x="20" y="53"/>
                  </a:cubicBezTo>
                  <a:close/>
                  <a:moveTo>
                    <a:pt x="22" y="92"/>
                  </a:moveTo>
                  <a:cubicBezTo>
                    <a:pt x="27" y="87"/>
                    <a:pt x="27" y="87"/>
                    <a:pt x="27" y="87"/>
                  </a:cubicBezTo>
                  <a:cubicBezTo>
                    <a:pt x="25" y="85"/>
                    <a:pt x="25" y="85"/>
                    <a:pt x="25" y="85"/>
                  </a:cubicBezTo>
                  <a:cubicBezTo>
                    <a:pt x="20" y="90"/>
                    <a:pt x="20" y="90"/>
                    <a:pt x="20" y="90"/>
                  </a:cubicBezTo>
                  <a:cubicBezTo>
                    <a:pt x="22" y="92"/>
                    <a:pt x="22" y="92"/>
                    <a:pt x="22" y="92"/>
                  </a:cubicBezTo>
                  <a:close/>
                  <a:moveTo>
                    <a:pt x="61" y="90"/>
                  </a:moveTo>
                  <a:cubicBezTo>
                    <a:pt x="56" y="85"/>
                    <a:pt x="56" y="85"/>
                    <a:pt x="56" y="85"/>
                  </a:cubicBezTo>
                  <a:cubicBezTo>
                    <a:pt x="54" y="87"/>
                    <a:pt x="54" y="87"/>
                    <a:pt x="54" y="87"/>
                  </a:cubicBezTo>
                  <a:cubicBezTo>
                    <a:pt x="59" y="92"/>
                    <a:pt x="59" y="92"/>
                    <a:pt x="59" y="92"/>
                  </a:cubicBezTo>
                  <a:cubicBezTo>
                    <a:pt x="61" y="90"/>
                    <a:pt x="61" y="90"/>
                    <a:pt x="61" y="90"/>
                  </a:cubicBezTo>
                  <a:close/>
                  <a:moveTo>
                    <a:pt x="68" y="70"/>
                  </a:moveTo>
                  <a:cubicBezTo>
                    <a:pt x="61" y="70"/>
                    <a:pt x="61" y="70"/>
                    <a:pt x="61" y="70"/>
                  </a:cubicBezTo>
                  <a:cubicBezTo>
                    <a:pt x="61" y="73"/>
                    <a:pt x="61" y="73"/>
                    <a:pt x="61" y="73"/>
                  </a:cubicBezTo>
                  <a:cubicBezTo>
                    <a:pt x="68" y="73"/>
                    <a:pt x="68" y="73"/>
                    <a:pt x="68" y="73"/>
                  </a:cubicBezTo>
                  <a:cubicBezTo>
                    <a:pt x="68" y="70"/>
                    <a:pt x="68" y="70"/>
                    <a:pt x="68" y="70"/>
                  </a:cubicBezTo>
                  <a:close/>
                  <a:moveTo>
                    <a:pt x="42" y="99"/>
                  </a:moveTo>
                  <a:cubicBezTo>
                    <a:pt x="42" y="92"/>
                    <a:pt x="42" y="92"/>
                    <a:pt x="42" y="92"/>
                  </a:cubicBezTo>
                  <a:cubicBezTo>
                    <a:pt x="39" y="92"/>
                    <a:pt x="39" y="92"/>
                    <a:pt x="39" y="92"/>
                  </a:cubicBezTo>
                  <a:cubicBezTo>
                    <a:pt x="39" y="99"/>
                    <a:pt x="39" y="99"/>
                    <a:pt x="39" y="99"/>
                  </a:cubicBezTo>
                  <a:cubicBezTo>
                    <a:pt x="42" y="99"/>
                    <a:pt x="42" y="99"/>
                    <a:pt x="42" y="99"/>
                  </a:cubicBezTo>
                  <a:close/>
                  <a:moveTo>
                    <a:pt x="13" y="73"/>
                  </a:moveTo>
                  <a:cubicBezTo>
                    <a:pt x="20" y="73"/>
                    <a:pt x="20" y="73"/>
                    <a:pt x="20" y="73"/>
                  </a:cubicBezTo>
                  <a:cubicBezTo>
                    <a:pt x="20" y="70"/>
                    <a:pt x="20" y="70"/>
                    <a:pt x="20" y="70"/>
                  </a:cubicBezTo>
                  <a:cubicBezTo>
                    <a:pt x="13" y="70"/>
                    <a:pt x="13" y="70"/>
                    <a:pt x="13" y="70"/>
                  </a:cubicBezTo>
                  <a:cubicBezTo>
                    <a:pt x="13" y="73"/>
                    <a:pt x="13" y="73"/>
                    <a:pt x="13" y="73"/>
                  </a:cubicBezTo>
                  <a:close/>
                  <a:moveTo>
                    <a:pt x="39" y="44"/>
                  </a:moveTo>
                  <a:cubicBezTo>
                    <a:pt x="39" y="51"/>
                    <a:pt x="39" y="51"/>
                    <a:pt x="39" y="51"/>
                  </a:cubicBezTo>
                  <a:cubicBezTo>
                    <a:pt x="42" y="51"/>
                    <a:pt x="42" y="51"/>
                    <a:pt x="42" y="51"/>
                  </a:cubicBezTo>
                  <a:cubicBezTo>
                    <a:pt x="42" y="44"/>
                    <a:pt x="42" y="44"/>
                    <a:pt x="42" y="44"/>
                  </a:cubicBezTo>
                  <a:cubicBezTo>
                    <a:pt x="39" y="44"/>
                    <a:pt x="39" y="44"/>
                    <a:pt x="39" y="44"/>
                  </a:cubicBezTo>
                  <a:close/>
                  <a:moveTo>
                    <a:pt x="46" y="70"/>
                  </a:moveTo>
                  <a:cubicBezTo>
                    <a:pt x="45" y="69"/>
                    <a:pt x="45" y="69"/>
                    <a:pt x="45" y="68"/>
                  </a:cubicBezTo>
                  <a:cubicBezTo>
                    <a:pt x="49" y="63"/>
                    <a:pt x="53" y="57"/>
                    <a:pt x="57" y="51"/>
                  </a:cubicBezTo>
                  <a:cubicBezTo>
                    <a:pt x="56" y="50"/>
                    <a:pt x="55" y="49"/>
                    <a:pt x="54" y="49"/>
                  </a:cubicBezTo>
                  <a:cubicBezTo>
                    <a:pt x="49" y="54"/>
                    <a:pt x="45" y="60"/>
                    <a:pt x="41" y="67"/>
                  </a:cubicBezTo>
                  <a:cubicBezTo>
                    <a:pt x="40" y="66"/>
                    <a:pt x="39" y="66"/>
                    <a:pt x="38" y="67"/>
                  </a:cubicBezTo>
                  <a:cubicBezTo>
                    <a:pt x="35" y="68"/>
                    <a:pt x="33" y="72"/>
                    <a:pt x="35" y="75"/>
                  </a:cubicBezTo>
                  <a:cubicBezTo>
                    <a:pt x="36" y="78"/>
                    <a:pt x="40" y="79"/>
                    <a:pt x="43" y="78"/>
                  </a:cubicBezTo>
                  <a:cubicBezTo>
                    <a:pt x="43" y="78"/>
                    <a:pt x="43" y="77"/>
                    <a:pt x="44" y="77"/>
                  </a:cubicBezTo>
                  <a:cubicBezTo>
                    <a:pt x="48" y="79"/>
                    <a:pt x="53" y="81"/>
                    <a:pt x="58" y="82"/>
                  </a:cubicBezTo>
                  <a:cubicBezTo>
                    <a:pt x="58" y="80"/>
                    <a:pt x="59" y="79"/>
                    <a:pt x="59" y="78"/>
                  </a:cubicBezTo>
                  <a:cubicBezTo>
                    <a:pt x="55" y="76"/>
                    <a:pt x="51" y="74"/>
                    <a:pt x="46" y="73"/>
                  </a:cubicBezTo>
                  <a:cubicBezTo>
                    <a:pt x="46" y="72"/>
                    <a:pt x="46" y="71"/>
                    <a:pt x="46" y="70"/>
                  </a:cubicBezTo>
                  <a:close/>
                  <a:moveTo>
                    <a:pt x="61" y="51"/>
                  </a:moveTo>
                  <a:cubicBezTo>
                    <a:pt x="56" y="45"/>
                    <a:pt x="49" y="42"/>
                    <a:pt x="41" y="42"/>
                  </a:cubicBezTo>
                  <a:cubicBezTo>
                    <a:pt x="32" y="42"/>
                    <a:pt x="25" y="45"/>
                    <a:pt x="20" y="51"/>
                  </a:cubicBezTo>
                  <a:cubicBezTo>
                    <a:pt x="14" y="56"/>
                    <a:pt x="11" y="63"/>
                    <a:pt x="11" y="72"/>
                  </a:cubicBezTo>
                  <a:cubicBezTo>
                    <a:pt x="11" y="80"/>
                    <a:pt x="14" y="87"/>
                    <a:pt x="20" y="92"/>
                  </a:cubicBezTo>
                  <a:cubicBezTo>
                    <a:pt x="25" y="98"/>
                    <a:pt x="32" y="101"/>
                    <a:pt x="41" y="101"/>
                  </a:cubicBezTo>
                  <a:cubicBezTo>
                    <a:pt x="49" y="101"/>
                    <a:pt x="56" y="98"/>
                    <a:pt x="61" y="92"/>
                  </a:cubicBezTo>
                  <a:cubicBezTo>
                    <a:pt x="67" y="87"/>
                    <a:pt x="70" y="80"/>
                    <a:pt x="70" y="72"/>
                  </a:cubicBezTo>
                  <a:cubicBezTo>
                    <a:pt x="70" y="63"/>
                    <a:pt x="67" y="56"/>
                    <a:pt x="61" y="5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/>
          </p:spPr>
          <p:txBody>
            <a:bodyPr vert="horz" wrap="square" lIns="128533" tIns="64268" rIns="128533" bIns="64268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</a:pPr>
              <a:endParaRPr lang="zh-CN" altLang="en-US" sz="933" dirty="0">
                <a:solidFill>
                  <a:prstClr val="black"/>
                </a:solidFill>
                <a:latin typeface="Noto Sans S Chinese Light" panose="020B0300000000000000" pitchFamily="34" charset="-122"/>
                <a:ea typeface="Noto Sans S Chinese Light" panose="020B03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49" name="Freeform 148"/>
            <p:cNvSpPr>
              <a:spLocks noEditPoints="1"/>
            </p:cNvSpPr>
            <p:nvPr/>
          </p:nvSpPr>
          <p:spPr bwMode="auto">
            <a:xfrm>
              <a:off x="8088833" y="4114063"/>
              <a:ext cx="237999" cy="265241"/>
            </a:xfrm>
            <a:custGeom>
              <a:avLst/>
              <a:gdLst>
                <a:gd name="T0" fmla="*/ 13 w 77"/>
                <a:gd name="T1" fmla="*/ 8 h 86"/>
                <a:gd name="T2" fmla="*/ 38 w 77"/>
                <a:gd name="T3" fmla="*/ 1 h 86"/>
                <a:gd name="T4" fmla="*/ 59 w 77"/>
                <a:gd name="T5" fmla="*/ 13 h 86"/>
                <a:gd name="T6" fmla="*/ 66 w 77"/>
                <a:gd name="T7" fmla="*/ 38 h 86"/>
                <a:gd name="T8" fmla="*/ 58 w 77"/>
                <a:gd name="T9" fmla="*/ 55 h 86"/>
                <a:gd name="T10" fmla="*/ 64 w 77"/>
                <a:gd name="T11" fmla="*/ 59 h 86"/>
                <a:gd name="T12" fmla="*/ 74 w 77"/>
                <a:gd name="T13" fmla="*/ 72 h 86"/>
                <a:gd name="T14" fmla="*/ 73 w 77"/>
                <a:gd name="T15" fmla="*/ 84 h 86"/>
                <a:gd name="T16" fmla="*/ 73 w 77"/>
                <a:gd name="T17" fmla="*/ 84 h 86"/>
                <a:gd name="T18" fmla="*/ 62 w 77"/>
                <a:gd name="T19" fmla="*/ 82 h 86"/>
                <a:gd name="T20" fmla="*/ 51 w 77"/>
                <a:gd name="T21" fmla="*/ 68 h 86"/>
                <a:gd name="T22" fmla="*/ 49 w 77"/>
                <a:gd name="T23" fmla="*/ 63 h 86"/>
                <a:gd name="T24" fmla="*/ 30 w 77"/>
                <a:gd name="T25" fmla="*/ 66 h 86"/>
                <a:gd name="T26" fmla="*/ 8 w 77"/>
                <a:gd name="T27" fmla="*/ 54 h 86"/>
                <a:gd name="T28" fmla="*/ 1 w 77"/>
                <a:gd name="T29" fmla="*/ 30 h 86"/>
                <a:gd name="T30" fmla="*/ 13 w 77"/>
                <a:gd name="T31" fmla="*/ 8 h 86"/>
                <a:gd name="T32" fmla="*/ 30 w 77"/>
                <a:gd name="T33" fmla="*/ 49 h 86"/>
                <a:gd name="T34" fmla="*/ 38 w 77"/>
                <a:gd name="T35" fmla="*/ 49 h 86"/>
                <a:gd name="T36" fmla="*/ 38 w 77"/>
                <a:gd name="T37" fmla="*/ 40 h 86"/>
                <a:gd name="T38" fmla="*/ 47 w 77"/>
                <a:gd name="T39" fmla="*/ 40 h 86"/>
                <a:gd name="T40" fmla="*/ 47 w 77"/>
                <a:gd name="T41" fmla="*/ 32 h 86"/>
                <a:gd name="T42" fmla="*/ 38 w 77"/>
                <a:gd name="T43" fmla="*/ 32 h 86"/>
                <a:gd name="T44" fmla="*/ 38 w 77"/>
                <a:gd name="T45" fmla="*/ 23 h 86"/>
                <a:gd name="T46" fmla="*/ 30 w 77"/>
                <a:gd name="T47" fmla="*/ 23 h 86"/>
                <a:gd name="T48" fmla="*/ 30 w 77"/>
                <a:gd name="T49" fmla="*/ 32 h 86"/>
                <a:gd name="T50" fmla="*/ 21 w 77"/>
                <a:gd name="T51" fmla="*/ 32 h 86"/>
                <a:gd name="T52" fmla="*/ 21 w 77"/>
                <a:gd name="T53" fmla="*/ 40 h 86"/>
                <a:gd name="T54" fmla="*/ 30 w 77"/>
                <a:gd name="T55" fmla="*/ 40 h 86"/>
                <a:gd name="T56" fmla="*/ 30 w 77"/>
                <a:gd name="T57" fmla="*/ 49 h 86"/>
                <a:gd name="T58" fmla="*/ 18 w 77"/>
                <a:gd name="T59" fmla="*/ 36 h 86"/>
                <a:gd name="T60" fmla="*/ 43 w 77"/>
                <a:gd name="T61" fmla="*/ 19 h 86"/>
                <a:gd name="T62" fmla="*/ 18 w 77"/>
                <a:gd name="T63" fmla="*/ 36 h 86"/>
                <a:gd name="T64" fmla="*/ 36 w 77"/>
                <a:gd name="T65" fmla="*/ 12 h 86"/>
                <a:gd name="T66" fmla="*/ 20 w 77"/>
                <a:gd name="T67" fmla="*/ 16 h 86"/>
                <a:gd name="T68" fmla="*/ 12 w 77"/>
                <a:gd name="T69" fmla="*/ 31 h 86"/>
                <a:gd name="T70" fmla="*/ 16 w 77"/>
                <a:gd name="T71" fmla="*/ 47 h 86"/>
                <a:gd name="T72" fmla="*/ 31 w 77"/>
                <a:gd name="T73" fmla="*/ 55 h 86"/>
                <a:gd name="T74" fmla="*/ 47 w 77"/>
                <a:gd name="T75" fmla="*/ 51 h 86"/>
                <a:gd name="T76" fmla="*/ 55 w 77"/>
                <a:gd name="T77" fmla="*/ 36 h 86"/>
                <a:gd name="T78" fmla="*/ 51 w 77"/>
                <a:gd name="T79" fmla="*/ 20 h 86"/>
                <a:gd name="T80" fmla="*/ 36 w 77"/>
                <a:gd name="T81" fmla="*/ 12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77" h="86">
                  <a:moveTo>
                    <a:pt x="13" y="8"/>
                  </a:moveTo>
                  <a:cubicBezTo>
                    <a:pt x="20" y="2"/>
                    <a:pt x="29" y="0"/>
                    <a:pt x="38" y="1"/>
                  </a:cubicBezTo>
                  <a:cubicBezTo>
                    <a:pt x="46" y="2"/>
                    <a:pt x="54" y="6"/>
                    <a:pt x="59" y="13"/>
                  </a:cubicBezTo>
                  <a:cubicBezTo>
                    <a:pt x="65" y="21"/>
                    <a:pt x="67" y="29"/>
                    <a:pt x="66" y="38"/>
                  </a:cubicBezTo>
                  <a:cubicBezTo>
                    <a:pt x="65" y="44"/>
                    <a:pt x="63" y="50"/>
                    <a:pt x="58" y="55"/>
                  </a:cubicBezTo>
                  <a:cubicBezTo>
                    <a:pt x="60" y="56"/>
                    <a:pt x="62" y="57"/>
                    <a:pt x="64" y="59"/>
                  </a:cubicBezTo>
                  <a:cubicBezTo>
                    <a:pt x="74" y="72"/>
                    <a:pt x="74" y="72"/>
                    <a:pt x="74" y="72"/>
                  </a:cubicBezTo>
                  <a:cubicBezTo>
                    <a:pt x="77" y="76"/>
                    <a:pt x="76" y="81"/>
                    <a:pt x="73" y="84"/>
                  </a:cubicBezTo>
                  <a:cubicBezTo>
                    <a:pt x="73" y="84"/>
                    <a:pt x="73" y="84"/>
                    <a:pt x="73" y="84"/>
                  </a:cubicBezTo>
                  <a:cubicBezTo>
                    <a:pt x="69" y="86"/>
                    <a:pt x="64" y="86"/>
                    <a:pt x="62" y="82"/>
                  </a:cubicBezTo>
                  <a:cubicBezTo>
                    <a:pt x="51" y="68"/>
                    <a:pt x="51" y="68"/>
                    <a:pt x="51" y="68"/>
                  </a:cubicBezTo>
                  <a:cubicBezTo>
                    <a:pt x="50" y="67"/>
                    <a:pt x="49" y="65"/>
                    <a:pt x="49" y="63"/>
                  </a:cubicBezTo>
                  <a:cubicBezTo>
                    <a:pt x="43" y="66"/>
                    <a:pt x="36" y="67"/>
                    <a:pt x="30" y="66"/>
                  </a:cubicBezTo>
                  <a:cubicBezTo>
                    <a:pt x="21" y="65"/>
                    <a:pt x="13" y="61"/>
                    <a:pt x="8" y="54"/>
                  </a:cubicBezTo>
                  <a:cubicBezTo>
                    <a:pt x="2" y="47"/>
                    <a:pt x="0" y="38"/>
                    <a:pt x="1" y="30"/>
                  </a:cubicBezTo>
                  <a:cubicBezTo>
                    <a:pt x="2" y="21"/>
                    <a:pt x="6" y="13"/>
                    <a:pt x="13" y="8"/>
                  </a:cubicBezTo>
                  <a:close/>
                  <a:moveTo>
                    <a:pt x="30" y="49"/>
                  </a:moveTo>
                  <a:cubicBezTo>
                    <a:pt x="38" y="49"/>
                    <a:pt x="38" y="49"/>
                    <a:pt x="38" y="49"/>
                  </a:cubicBezTo>
                  <a:cubicBezTo>
                    <a:pt x="38" y="40"/>
                    <a:pt x="38" y="40"/>
                    <a:pt x="38" y="40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38" y="32"/>
                    <a:pt x="38" y="32"/>
                    <a:pt x="38" y="32"/>
                  </a:cubicBezTo>
                  <a:cubicBezTo>
                    <a:pt x="38" y="23"/>
                    <a:pt x="38" y="23"/>
                    <a:pt x="38" y="23"/>
                  </a:cubicBezTo>
                  <a:cubicBezTo>
                    <a:pt x="30" y="23"/>
                    <a:pt x="30" y="23"/>
                    <a:pt x="30" y="23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1" y="40"/>
                    <a:pt x="21" y="40"/>
                    <a:pt x="21" y="40"/>
                  </a:cubicBezTo>
                  <a:cubicBezTo>
                    <a:pt x="30" y="40"/>
                    <a:pt x="30" y="40"/>
                    <a:pt x="30" y="40"/>
                  </a:cubicBezTo>
                  <a:cubicBezTo>
                    <a:pt x="30" y="49"/>
                    <a:pt x="30" y="49"/>
                    <a:pt x="30" y="49"/>
                  </a:cubicBezTo>
                  <a:close/>
                  <a:moveTo>
                    <a:pt x="18" y="36"/>
                  </a:moveTo>
                  <a:cubicBezTo>
                    <a:pt x="22" y="26"/>
                    <a:pt x="31" y="21"/>
                    <a:pt x="43" y="19"/>
                  </a:cubicBezTo>
                  <a:cubicBezTo>
                    <a:pt x="31" y="11"/>
                    <a:pt x="16" y="22"/>
                    <a:pt x="18" y="36"/>
                  </a:cubicBezTo>
                  <a:close/>
                  <a:moveTo>
                    <a:pt x="36" y="12"/>
                  </a:moveTo>
                  <a:cubicBezTo>
                    <a:pt x="31" y="11"/>
                    <a:pt x="25" y="13"/>
                    <a:pt x="20" y="16"/>
                  </a:cubicBezTo>
                  <a:cubicBezTo>
                    <a:pt x="15" y="20"/>
                    <a:pt x="13" y="25"/>
                    <a:pt x="12" y="31"/>
                  </a:cubicBezTo>
                  <a:cubicBezTo>
                    <a:pt x="11" y="37"/>
                    <a:pt x="13" y="42"/>
                    <a:pt x="16" y="47"/>
                  </a:cubicBezTo>
                  <a:cubicBezTo>
                    <a:pt x="20" y="52"/>
                    <a:pt x="25" y="55"/>
                    <a:pt x="31" y="55"/>
                  </a:cubicBezTo>
                  <a:cubicBezTo>
                    <a:pt x="36" y="56"/>
                    <a:pt x="42" y="55"/>
                    <a:pt x="47" y="51"/>
                  </a:cubicBezTo>
                  <a:cubicBezTo>
                    <a:pt x="52" y="47"/>
                    <a:pt x="55" y="42"/>
                    <a:pt x="55" y="36"/>
                  </a:cubicBezTo>
                  <a:cubicBezTo>
                    <a:pt x="56" y="31"/>
                    <a:pt x="54" y="25"/>
                    <a:pt x="51" y="20"/>
                  </a:cubicBezTo>
                  <a:cubicBezTo>
                    <a:pt x="47" y="15"/>
                    <a:pt x="42" y="13"/>
                    <a:pt x="36" y="1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128533" tIns="64268" rIns="128533" bIns="64268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</a:pPr>
              <a:endParaRPr lang="zh-CN" altLang="en-US" sz="933" dirty="0">
                <a:solidFill>
                  <a:prstClr val="black"/>
                </a:solidFill>
                <a:latin typeface="Noto Sans S Chinese Light" panose="020B0300000000000000" pitchFamily="34" charset="-122"/>
                <a:ea typeface="Noto Sans S Chinese Light" panose="020B03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50" name="Freeform 149"/>
            <p:cNvSpPr>
              <a:spLocks noEditPoints="1"/>
            </p:cNvSpPr>
            <p:nvPr/>
          </p:nvSpPr>
          <p:spPr bwMode="auto">
            <a:xfrm>
              <a:off x="3684009" y="3154356"/>
              <a:ext cx="299649" cy="299650"/>
            </a:xfrm>
            <a:custGeom>
              <a:avLst/>
              <a:gdLst>
                <a:gd name="T0" fmla="*/ 42 w 97"/>
                <a:gd name="T1" fmla="*/ 14 h 97"/>
                <a:gd name="T2" fmla="*/ 55 w 97"/>
                <a:gd name="T3" fmla="*/ 14 h 97"/>
                <a:gd name="T4" fmla="*/ 48 w 97"/>
                <a:gd name="T5" fmla="*/ 0 h 97"/>
                <a:gd name="T6" fmla="*/ 42 w 97"/>
                <a:gd name="T7" fmla="*/ 14 h 97"/>
                <a:gd name="T8" fmla="*/ 49 w 97"/>
                <a:gd name="T9" fmla="*/ 18 h 97"/>
                <a:gd name="T10" fmla="*/ 79 w 97"/>
                <a:gd name="T11" fmla="*/ 48 h 97"/>
                <a:gd name="T12" fmla="*/ 49 w 97"/>
                <a:gd name="T13" fmla="*/ 79 h 97"/>
                <a:gd name="T14" fmla="*/ 18 w 97"/>
                <a:gd name="T15" fmla="*/ 48 h 97"/>
                <a:gd name="T16" fmla="*/ 49 w 97"/>
                <a:gd name="T17" fmla="*/ 18 h 97"/>
                <a:gd name="T18" fmla="*/ 60 w 97"/>
                <a:gd name="T19" fmla="*/ 15 h 97"/>
                <a:gd name="T20" fmla="*/ 71 w 97"/>
                <a:gd name="T21" fmla="*/ 22 h 97"/>
                <a:gd name="T22" fmla="*/ 73 w 97"/>
                <a:gd name="T23" fmla="*/ 6 h 97"/>
                <a:gd name="T24" fmla="*/ 60 w 97"/>
                <a:gd name="T25" fmla="*/ 15 h 97"/>
                <a:gd name="T26" fmla="*/ 75 w 97"/>
                <a:gd name="T27" fmla="*/ 25 h 97"/>
                <a:gd name="T28" fmla="*/ 81 w 97"/>
                <a:gd name="T29" fmla="*/ 36 h 97"/>
                <a:gd name="T30" fmla="*/ 91 w 97"/>
                <a:gd name="T31" fmla="*/ 24 h 97"/>
                <a:gd name="T32" fmla="*/ 75 w 97"/>
                <a:gd name="T33" fmla="*/ 25 h 97"/>
                <a:gd name="T34" fmla="*/ 83 w 97"/>
                <a:gd name="T35" fmla="*/ 42 h 97"/>
                <a:gd name="T36" fmla="*/ 83 w 97"/>
                <a:gd name="T37" fmla="*/ 54 h 97"/>
                <a:gd name="T38" fmla="*/ 97 w 97"/>
                <a:gd name="T39" fmla="*/ 48 h 97"/>
                <a:gd name="T40" fmla="*/ 83 w 97"/>
                <a:gd name="T41" fmla="*/ 42 h 97"/>
                <a:gd name="T42" fmla="*/ 82 w 97"/>
                <a:gd name="T43" fmla="*/ 60 h 97"/>
                <a:gd name="T44" fmla="*/ 75 w 97"/>
                <a:gd name="T45" fmla="*/ 71 h 97"/>
                <a:gd name="T46" fmla="*/ 91 w 97"/>
                <a:gd name="T47" fmla="*/ 72 h 97"/>
                <a:gd name="T48" fmla="*/ 82 w 97"/>
                <a:gd name="T49" fmla="*/ 60 h 97"/>
                <a:gd name="T50" fmla="*/ 72 w 97"/>
                <a:gd name="T51" fmla="*/ 75 h 97"/>
                <a:gd name="T52" fmla="*/ 61 w 97"/>
                <a:gd name="T53" fmla="*/ 81 h 97"/>
                <a:gd name="T54" fmla="*/ 73 w 97"/>
                <a:gd name="T55" fmla="*/ 90 h 97"/>
                <a:gd name="T56" fmla="*/ 72 w 97"/>
                <a:gd name="T57" fmla="*/ 75 h 97"/>
                <a:gd name="T58" fmla="*/ 55 w 97"/>
                <a:gd name="T59" fmla="*/ 83 h 97"/>
                <a:gd name="T60" fmla="*/ 43 w 97"/>
                <a:gd name="T61" fmla="*/ 83 h 97"/>
                <a:gd name="T62" fmla="*/ 49 w 97"/>
                <a:gd name="T63" fmla="*/ 97 h 97"/>
                <a:gd name="T64" fmla="*/ 55 w 97"/>
                <a:gd name="T65" fmla="*/ 83 h 97"/>
                <a:gd name="T66" fmla="*/ 37 w 97"/>
                <a:gd name="T67" fmla="*/ 81 h 97"/>
                <a:gd name="T68" fmla="*/ 26 w 97"/>
                <a:gd name="T69" fmla="*/ 75 h 97"/>
                <a:gd name="T70" fmla="*/ 25 w 97"/>
                <a:gd name="T71" fmla="*/ 91 h 97"/>
                <a:gd name="T72" fmla="*/ 37 w 97"/>
                <a:gd name="T73" fmla="*/ 81 h 97"/>
                <a:gd name="T74" fmla="*/ 22 w 97"/>
                <a:gd name="T75" fmla="*/ 71 h 97"/>
                <a:gd name="T76" fmla="*/ 16 w 97"/>
                <a:gd name="T77" fmla="*/ 60 h 97"/>
                <a:gd name="T78" fmla="*/ 7 w 97"/>
                <a:gd name="T79" fmla="*/ 73 h 97"/>
                <a:gd name="T80" fmla="*/ 22 w 97"/>
                <a:gd name="T81" fmla="*/ 71 h 97"/>
                <a:gd name="T82" fmla="*/ 14 w 97"/>
                <a:gd name="T83" fmla="*/ 55 h 97"/>
                <a:gd name="T84" fmla="*/ 14 w 97"/>
                <a:gd name="T85" fmla="*/ 42 h 97"/>
                <a:gd name="T86" fmla="*/ 0 w 97"/>
                <a:gd name="T87" fmla="*/ 49 h 97"/>
                <a:gd name="T88" fmla="*/ 14 w 97"/>
                <a:gd name="T89" fmla="*/ 55 h 97"/>
                <a:gd name="T90" fmla="*/ 15 w 97"/>
                <a:gd name="T91" fmla="*/ 37 h 97"/>
                <a:gd name="T92" fmla="*/ 22 w 97"/>
                <a:gd name="T93" fmla="*/ 26 h 97"/>
                <a:gd name="T94" fmla="*/ 6 w 97"/>
                <a:gd name="T95" fmla="*/ 24 h 97"/>
                <a:gd name="T96" fmla="*/ 15 w 97"/>
                <a:gd name="T97" fmla="*/ 37 h 97"/>
                <a:gd name="T98" fmla="*/ 26 w 97"/>
                <a:gd name="T99" fmla="*/ 22 h 97"/>
                <a:gd name="T100" fmla="*/ 37 w 97"/>
                <a:gd name="T101" fmla="*/ 16 h 97"/>
                <a:gd name="T102" fmla="*/ 24 w 97"/>
                <a:gd name="T103" fmla="*/ 6 h 97"/>
                <a:gd name="T104" fmla="*/ 26 w 97"/>
                <a:gd name="T105" fmla="*/ 22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7" h="97">
                  <a:moveTo>
                    <a:pt x="42" y="14"/>
                  </a:moveTo>
                  <a:cubicBezTo>
                    <a:pt x="55" y="14"/>
                    <a:pt x="55" y="14"/>
                    <a:pt x="55" y="14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42" y="14"/>
                    <a:pt x="42" y="14"/>
                    <a:pt x="42" y="14"/>
                  </a:cubicBezTo>
                  <a:close/>
                  <a:moveTo>
                    <a:pt x="49" y="18"/>
                  </a:moveTo>
                  <a:cubicBezTo>
                    <a:pt x="65" y="18"/>
                    <a:pt x="79" y="31"/>
                    <a:pt x="79" y="48"/>
                  </a:cubicBezTo>
                  <a:cubicBezTo>
                    <a:pt x="79" y="65"/>
                    <a:pt x="65" y="79"/>
                    <a:pt x="49" y="79"/>
                  </a:cubicBezTo>
                  <a:cubicBezTo>
                    <a:pt x="32" y="79"/>
                    <a:pt x="18" y="65"/>
                    <a:pt x="18" y="48"/>
                  </a:cubicBezTo>
                  <a:cubicBezTo>
                    <a:pt x="18" y="31"/>
                    <a:pt x="32" y="18"/>
                    <a:pt x="49" y="18"/>
                  </a:cubicBezTo>
                  <a:close/>
                  <a:moveTo>
                    <a:pt x="60" y="15"/>
                  </a:moveTo>
                  <a:cubicBezTo>
                    <a:pt x="71" y="22"/>
                    <a:pt x="71" y="22"/>
                    <a:pt x="71" y="22"/>
                  </a:cubicBezTo>
                  <a:cubicBezTo>
                    <a:pt x="73" y="6"/>
                    <a:pt x="73" y="6"/>
                    <a:pt x="73" y="6"/>
                  </a:cubicBezTo>
                  <a:cubicBezTo>
                    <a:pt x="60" y="15"/>
                    <a:pt x="60" y="15"/>
                    <a:pt x="60" y="15"/>
                  </a:cubicBezTo>
                  <a:close/>
                  <a:moveTo>
                    <a:pt x="75" y="25"/>
                  </a:moveTo>
                  <a:cubicBezTo>
                    <a:pt x="81" y="36"/>
                    <a:pt x="81" y="36"/>
                    <a:pt x="81" y="36"/>
                  </a:cubicBezTo>
                  <a:cubicBezTo>
                    <a:pt x="91" y="24"/>
                    <a:pt x="91" y="24"/>
                    <a:pt x="91" y="24"/>
                  </a:cubicBezTo>
                  <a:cubicBezTo>
                    <a:pt x="75" y="25"/>
                    <a:pt x="75" y="25"/>
                    <a:pt x="75" y="25"/>
                  </a:cubicBezTo>
                  <a:close/>
                  <a:moveTo>
                    <a:pt x="83" y="42"/>
                  </a:moveTo>
                  <a:cubicBezTo>
                    <a:pt x="83" y="54"/>
                    <a:pt x="83" y="54"/>
                    <a:pt x="83" y="54"/>
                  </a:cubicBezTo>
                  <a:cubicBezTo>
                    <a:pt x="97" y="48"/>
                    <a:pt x="97" y="48"/>
                    <a:pt x="97" y="48"/>
                  </a:cubicBezTo>
                  <a:cubicBezTo>
                    <a:pt x="83" y="42"/>
                    <a:pt x="83" y="42"/>
                    <a:pt x="83" y="42"/>
                  </a:cubicBezTo>
                  <a:close/>
                  <a:moveTo>
                    <a:pt x="82" y="60"/>
                  </a:moveTo>
                  <a:cubicBezTo>
                    <a:pt x="75" y="71"/>
                    <a:pt x="75" y="71"/>
                    <a:pt x="75" y="71"/>
                  </a:cubicBezTo>
                  <a:cubicBezTo>
                    <a:pt x="91" y="72"/>
                    <a:pt x="91" y="72"/>
                    <a:pt x="91" y="72"/>
                  </a:cubicBezTo>
                  <a:cubicBezTo>
                    <a:pt x="82" y="60"/>
                    <a:pt x="82" y="60"/>
                    <a:pt x="82" y="60"/>
                  </a:cubicBezTo>
                  <a:close/>
                  <a:moveTo>
                    <a:pt x="72" y="75"/>
                  </a:moveTo>
                  <a:cubicBezTo>
                    <a:pt x="61" y="81"/>
                    <a:pt x="61" y="81"/>
                    <a:pt x="61" y="81"/>
                  </a:cubicBezTo>
                  <a:cubicBezTo>
                    <a:pt x="73" y="90"/>
                    <a:pt x="73" y="90"/>
                    <a:pt x="73" y="90"/>
                  </a:cubicBezTo>
                  <a:cubicBezTo>
                    <a:pt x="72" y="75"/>
                    <a:pt x="72" y="75"/>
                    <a:pt x="72" y="75"/>
                  </a:cubicBezTo>
                  <a:close/>
                  <a:moveTo>
                    <a:pt x="55" y="83"/>
                  </a:moveTo>
                  <a:cubicBezTo>
                    <a:pt x="43" y="83"/>
                    <a:pt x="43" y="83"/>
                    <a:pt x="43" y="83"/>
                  </a:cubicBezTo>
                  <a:cubicBezTo>
                    <a:pt x="49" y="97"/>
                    <a:pt x="49" y="97"/>
                    <a:pt x="49" y="97"/>
                  </a:cubicBezTo>
                  <a:cubicBezTo>
                    <a:pt x="55" y="83"/>
                    <a:pt x="55" y="83"/>
                    <a:pt x="55" y="83"/>
                  </a:cubicBezTo>
                  <a:close/>
                  <a:moveTo>
                    <a:pt x="37" y="81"/>
                  </a:moveTo>
                  <a:cubicBezTo>
                    <a:pt x="26" y="75"/>
                    <a:pt x="26" y="75"/>
                    <a:pt x="26" y="75"/>
                  </a:cubicBezTo>
                  <a:cubicBezTo>
                    <a:pt x="25" y="91"/>
                    <a:pt x="25" y="91"/>
                    <a:pt x="25" y="91"/>
                  </a:cubicBezTo>
                  <a:cubicBezTo>
                    <a:pt x="37" y="81"/>
                    <a:pt x="37" y="81"/>
                    <a:pt x="37" y="81"/>
                  </a:cubicBezTo>
                  <a:close/>
                  <a:moveTo>
                    <a:pt x="22" y="71"/>
                  </a:moveTo>
                  <a:cubicBezTo>
                    <a:pt x="16" y="60"/>
                    <a:pt x="16" y="60"/>
                    <a:pt x="16" y="60"/>
                  </a:cubicBezTo>
                  <a:cubicBezTo>
                    <a:pt x="7" y="73"/>
                    <a:pt x="7" y="73"/>
                    <a:pt x="7" y="73"/>
                  </a:cubicBezTo>
                  <a:cubicBezTo>
                    <a:pt x="22" y="71"/>
                    <a:pt x="22" y="71"/>
                    <a:pt x="22" y="71"/>
                  </a:cubicBezTo>
                  <a:close/>
                  <a:moveTo>
                    <a:pt x="14" y="55"/>
                  </a:moveTo>
                  <a:cubicBezTo>
                    <a:pt x="14" y="42"/>
                    <a:pt x="14" y="42"/>
                    <a:pt x="14" y="42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14" y="55"/>
                    <a:pt x="14" y="55"/>
                    <a:pt x="14" y="55"/>
                  </a:cubicBezTo>
                  <a:close/>
                  <a:moveTo>
                    <a:pt x="15" y="37"/>
                  </a:moveTo>
                  <a:cubicBezTo>
                    <a:pt x="22" y="26"/>
                    <a:pt x="22" y="26"/>
                    <a:pt x="22" y="26"/>
                  </a:cubicBezTo>
                  <a:cubicBezTo>
                    <a:pt x="6" y="24"/>
                    <a:pt x="6" y="24"/>
                    <a:pt x="6" y="24"/>
                  </a:cubicBezTo>
                  <a:cubicBezTo>
                    <a:pt x="15" y="37"/>
                    <a:pt x="15" y="37"/>
                    <a:pt x="15" y="37"/>
                  </a:cubicBezTo>
                  <a:close/>
                  <a:moveTo>
                    <a:pt x="26" y="22"/>
                  </a:moveTo>
                  <a:cubicBezTo>
                    <a:pt x="37" y="16"/>
                    <a:pt x="37" y="16"/>
                    <a:pt x="37" y="16"/>
                  </a:cubicBezTo>
                  <a:cubicBezTo>
                    <a:pt x="24" y="6"/>
                    <a:pt x="24" y="6"/>
                    <a:pt x="24" y="6"/>
                  </a:cubicBezTo>
                  <a:lnTo>
                    <a:pt x="26" y="2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/>
          </p:spPr>
          <p:txBody>
            <a:bodyPr vert="horz" wrap="square" lIns="128533" tIns="64268" rIns="128533" bIns="64268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</a:pPr>
              <a:endParaRPr lang="zh-CN" altLang="en-US" sz="933" dirty="0">
                <a:solidFill>
                  <a:prstClr val="black"/>
                </a:solidFill>
                <a:latin typeface="Noto Sans S Chinese Light" panose="020B0300000000000000" pitchFamily="34" charset="-122"/>
                <a:ea typeface="Noto Sans S Chinese Light" panose="020B03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51" name="Freeform 150"/>
            <p:cNvSpPr>
              <a:spLocks noEditPoints="1"/>
            </p:cNvSpPr>
            <p:nvPr/>
          </p:nvSpPr>
          <p:spPr bwMode="auto">
            <a:xfrm>
              <a:off x="5030106" y="1859022"/>
              <a:ext cx="245168" cy="299650"/>
            </a:xfrm>
            <a:custGeom>
              <a:avLst/>
              <a:gdLst>
                <a:gd name="T0" fmla="*/ 36 w 79"/>
                <a:gd name="T1" fmla="*/ 27 h 97"/>
                <a:gd name="T2" fmla="*/ 40 w 79"/>
                <a:gd name="T3" fmla="*/ 1 h 97"/>
                <a:gd name="T4" fmla="*/ 46 w 79"/>
                <a:gd name="T5" fmla="*/ 5 h 97"/>
                <a:gd name="T6" fmla="*/ 41 w 79"/>
                <a:gd name="T7" fmla="*/ 27 h 97"/>
                <a:gd name="T8" fmla="*/ 39 w 79"/>
                <a:gd name="T9" fmla="*/ 27 h 97"/>
                <a:gd name="T10" fmla="*/ 36 w 79"/>
                <a:gd name="T11" fmla="*/ 27 h 97"/>
                <a:gd name="T12" fmla="*/ 38 w 79"/>
                <a:gd name="T13" fmla="*/ 67 h 97"/>
                <a:gd name="T14" fmla="*/ 34 w 79"/>
                <a:gd name="T15" fmla="*/ 58 h 97"/>
                <a:gd name="T16" fmla="*/ 29 w 79"/>
                <a:gd name="T17" fmla="*/ 64 h 97"/>
                <a:gd name="T18" fmla="*/ 38 w 79"/>
                <a:gd name="T19" fmla="*/ 67 h 97"/>
                <a:gd name="T20" fmla="*/ 41 w 79"/>
                <a:gd name="T21" fmla="*/ 67 h 97"/>
                <a:gd name="T22" fmla="*/ 46 w 79"/>
                <a:gd name="T23" fmla="*/ 58 h 97"/>
                <a:gd name="T24" fmla="*/ 50 w 79"/>
                <a:gd name="T25" fmla="*/ 64 h 97"/>
                <a:gd name="T26" fmla="*/ 41 w 79"/>
                <a:gd name="T27" fmla="*/ 67 h 97"/>
                <a:gd name="T28" fmla="*/ 40 w 79"/>
                <a:gd name="T29" fmla="*/ 94 h 97"/>
                <a:gd name="T30" fmla="*/ 25 w 79"/>
                <a:gd name="T31" fmla="*/ 96 h 97"/>
                <a:gd name="T32" fmla="*/ 16 w 79"/>
                <a:gd name="T33" fmla="*/ 89 h 97"/>
                <a:gd name="T34" fmla="*/ 10 w 79"/>
                <a:gd name="T35" fmla="*/ 81 h 97"/>
                <a:gd name="T36" fmla="*/ 5 w 79"/>
                <a:gd name="T37" fmla="*/ 72 h 97"/>
                <a:gd name="T38" fmla="*/ 0 w 79"/>
                <a:gd name="T39" fmla="*/ 55 h 97"/>
                <a:gd name="T40" fmla="*/ 7 w 79"/>
                <a:gd name="T41" fmla="*/ 37 h 97"/>
                <a:gd name="T42" fmla="*/ 22 w 79"/>
                <a:gd name="T43" fmla="*/ 30 h 97"/>
                <a:gd name="T44" fmla="*/ 40 w 79"/>
                <a:gd name="T45" fmla="*/ 31 h 97"/>
                <a:gd name="T46" fmla="*/ 57 w 79"/>
                <a:gd name="T47" fmla="*/ 30 h 97"/>
                <a:gd name="T48" fmla="*/ 72 w 79"/>
                <a:gd name="T49" fmla="*/ 37 h 97"/>
                <a:gd name="T50" fmla="*/ 79 w 79"/>
                <a:gd name="T51" fmla="*/ 55 h 97"/>
                <a:gd name="T52" fmla="*/ 74 w 79"/>
                <a:gd name="T53" fmla="*/ 72 h 97"/>
                <a:gd name="T54" fmla="*/ 69 w 79"/>
                <a:gd name="T55" fmla="*/ 81 h 97"/>
                <a:gd name="T56" fmla="*/ 63 w 79"/>
                <a:gd name="T57" fmla="*/ 89 h 97"/>
                <a:gd name="T58" fmla="*/ 54 w 79"/>
                <a:gd name="T59" fmla="*/ 96 h 97"/>
                <a:gd name="T60" fmla="*/ 40 w 79"/>
                <a:gd name="T61" fmla="*/ 94 h 97"/>
                <a:gd name="T62" fmla="*/ 29 w 79"/>
                <a:gd name="T63" fmla="*/ 86 h 97"/>
                <a:gd name="T64" fmla="*/ 24 w 79"/>
                <a:gd name="T65" fmla="*/ 82 h 97"/>
                <a:gd name="T66" fmla="*/ 19 w 79"/>
                <a:gd name="T67" fmla="*/ 75 h 97"/>
                <a:gd name="T68" fmla="*/ 15 w 79"/>
                <a:gd name="T69" fmla="*/ 68 h 97"/>
                <a:gd name="T70" fmla="*/ 11 w 79"/>
                <a:gd name="T71" fmla="*/ 56 h 97"/>
                <a:gd name="T72" fmla="*/ 16 w 79"/>
                <a:gd name="T73" fmla="*/ 45 h 97"/>
                <a:gd name="T74" fmla="*/ 25 w 79"/>
                <a:gd name="T75" fmla="*/ 40 h 97"/>
                <a:gd name="T76" fmla="*/ 39 w 79"/>
                <a:gd name="T77" fmla="*/ 41 h 97"/>
                <a:gd name="T78" fmla="*/ 40 w 79"/>
                <a:gd name="T79" fmla="*/ 41 h 97"/>
                <a:gd name="T80" fmla="*/ 40 w 79"/>
                <a:gd name="T81" fmla="*/ 41 h 97"/>
                <a:gd name="T82" fmla="*/ 54 w 79"/>
                <a:gd name="T83" fmla="*/ 40 h 97"/>
                <a:gd name="T84" fmla="*/ 63 w 79"/>
                <a:gd name="T85" fmla="*/ 45 h 97"/>
                <a:gd name="T86" fmla="*/ 68 w 79"/>
                <a:gd name="T87" fmla="*/ 56 h 97"/>
                <a:gd name="T88" fmla="*/ 64 w 79"/>
                <a:gd name="T89" fmla="*/ 68 h 97"/>
                <a:gd name="T90" fmla="*/ 60 w 79"/>
                <a:gd name="T91" fmla="*/ 75 h 97"/>
                <a:gd name="T92" fmla="*/ 55 w 79"/>
                <a:gd name="T93" fmla="*/ 82 h 97"/>
                <a:gd name="T94" fmla="*/ 50 w 79"/>
                <a:gd name="T95" fmla="*/ 86 h 97"/>
                <a:gd name="T96" fmla="*/ 41 w 79"/>
                <a:gd name="T97" fmla="*/ 83 h 97"/>
                <a:gd name="T98" fmla="*/ 40 w 79"/>
                <a:gd name="T99" fmla="*/ 83 h 97"/>
                <a:gd name="T100" fmla="*/ 38 w 79"/>
                <a:gd name="T101" fmla="*/ 83 h 97"/>
                <a:gd name="T102" fmla="*/ 29 w 79"/>
                <a:gd name="T103" fmla="*/ 86 h 97"/>
                <a:gd name="T104" fmla="*/ 43 w 79"/>
                <a:gd name="T105" fmla="*/ 15 h 97"/>
                <a:gd name="T106" fmla="*/ 45 w 79"/>
                <a:gd name="T107" fmla="*/ 13 h 97"/>
                <a:gd name="T108" fmla="*/ 65 w 79"/>
                <a:gd name="T109" fmla="*/ 10 h 97"/>
                <a:gd name="T110" fmla="*/ 44 w 79"/>
                <a:gd name="T111" fmla="*/ 20 h 97"/>
                <a:gd name="T112" fmla="*/ 59 w 79"/>
                <a:gd name="T113" fmla="*/ 23 h 97"/>
                <a:gd name="T114" fmla="*/ 78 w 79"/>
                <a:gd name="T115" fmla="*/ 11 h 97"/>
                <a:gd name="T116" fmla="*/ 54 w 79"/>
                <a:gd name="T117" fmla="*/ 3 h 97"/>
                <a:gd name="T118" fmla="*/ 43 w 79"/>
                <a:gd name="T119" fmla="*/ 15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79" h="97">
                  <a:moveTo>
                    <a:pt x="36" y="27"/>
                  </a:moveTo>
                  <a:cubicBezTo>
                    <a:pt x="33" y="18"/>
                    <a:pt x="30" y="8"/>
                    <a:pt x="40" y="1"/>
                  </a:cubicBezTo>
                  <a:cubicBezTo>
                    <a:pt x="46" y="5"/>
                    <a:pt x="46" y="5"/>
                    <a:pt x="46" y="5"/>
                  </a:cubicBezTo>
                  <a:cubicBezTo>
                    <a:pt x="38" y="11"/>
                    <a:pt x="39" y="20"/>
                    <a:pt x="41" y="27"/>
                  </a:cubicBezTo>
                  <a:cubicBezTo>
                    <a:pt x="40" y="27"/>
                    <a:pt x="40" y="27"/>
                    <a:pt x="39" y="27"/>
                  </a:cubicBezTo>
                  <a:cubicBezTo>
                    <a:pt x="38" y="27"/>
                    <a:pt x="37" y="27"/>
                    <a:pt x="36" y="27"/>
                  </a:cubicBezTo>
                  <a:close/>
                  <a:moveTo>
                    <a:pt x="38" y="67"/>
                  </a:moveTo>
                  <a:cubicBezTo>
                    <a:pt x="38" y="67"/>
                    <a:pt x="38" y="59"/>
                    <a:pt x="34" y="58"/>
                  </a:cubicBezTo>
                  <a:cubicBezTo>
                    <a:pt x="30" y="58"/>
                    <a:pt x="28" y="62"/>
                    <a:pt x="29" y="64"/>
                  </a:cubicBezTo>
                  <a:cubicBezTo>
                    <a:pt x="30" y="66"/>
                    <a:pt x="38" y="67"/>
                    <a:pt x="38" y="67"/>
                  </a:cubicBezTo>
                  <a:close/>
                  <a:moveTo>
                    <a:pt x="41" y="67"/>
                  </a:moveTo>
                  <a:cubicBezTo>
                    <a:pt x="41" y="67"/>
                    <a:pt x="42" y="59"/>
                    <a:pt x="46" y="58"/>
                  </a:cubicBezTo>
                  <a:cubicBezTo>
                    <a:pt x="50" y="58"/>
                    <a:pt x="52" y="62"/>
                    <a:pt x="50" y="64"/>
                  </a:cubicBezTo>
                  <a:cubicBezTo>
                    <a:pt x="49" y="66"/>
                    <a:pt x="41" y="67"/>
                    <a:pt x="41" y="67"/>
                  </a:cubicBezTo>
                  <a:close/>
                  <a:moveTo>
                    <a:pt x="40" y="94"/>
                  </a:moveTo>
                  <a:cubicBezTo>
                    <a:pt x="33" y="97"/>
                    <a:pt x="29" y="97"/>
                    <a:pt x="25" y="96"/>
                  </a:cubicBezTo>
                  <a:cubicBezTo>
                    <a:pt x="21" y="95"/>
                    <a:pt x="19" y="93"/>
                    <a:pt x="16" y="89"/>
                  </a:cubicBezTo>
                  <a:cubicBezTo>
                    <a:pt x="14" y="86"/>
                    <a:pt x="12" y="83"/>
                    <a:pt x="10" y="81"/>
                  </a:cubicBezTo>
                  <a:cubicBezTo>
                    <a:pt x="8" y="78"/>
                    <a:pt x="7" y="75"/>
                    <a:pt x="5" y="72"/>
                  </a:cubicBezTo>
                  <a:cubicBezTo>
                    <a:pt x="3" y="67"/>
                    <a:pt x="0" y="61"/>
                    <a:pt x="0" y="55"/>
                  </a:cubicBezTo>
                  <a:cubicBezTo>
                    <a:pt x="0" y="48"/>
                    <a:pt x="1" y="42"/>
                    <a:pt x="7" y="37"/>
                  </a:cubicBezTo>
                  <a:cubicBezTo>
                    <a:pt x="11" y="33"/>
                    <a:pt x="16" y="31"/>
                    <a:pt x="22" y="30"/>
                  </a:cubicBezTo>
                  <a:cubicBezTo>
                    <a:pt x="27" y="29"/>
                    <a:pt x="33" y="29"/>
                    <a:pt x="40" y="31"/>
                  </a:cubicBezTo>
                  <a:cubicBezTo>
                    <a:pt x="46" y="29"/>
                    <a:pt x="52" y="29"/>
                    <a:pt x="57" y="30"/>
                  </a:cubicBezTo>
                  <a:cubicBezTo>
                    <a:pt x="63" y="31"/>
                    <a:pt x="68" y="33"/>
                    <a:pt x="72" y="37"/>
                  </a:cubicBezTo>
                  <a:cubicBezTo>
                    <a:pt x="78" y="42"/>
                    <a:pt x="79" y="48"/>
                    <a:pt x="79" y="55"/>
                  </a:cubicBezTo>
                  <a:cubicBezTo>
                    <a:pt x="79" y="61"/>
                    <a:pt x="76" y="67"/>
                    <a:pt x="74" y="72"/>
                  </a:cubicBezTo>
                  <a:cubicBezTo>
                    <a:pt x="72" y="75"/>
                    <a:pt x="71" y="78"/>
                    <a:pt x="69" y="81"/>
                  </a:cubicBezTo>
                  <a:cubicBezTo>
                    <a:pt x="67" y="83"/>
                    <a:pt x="65" y="86"/>
                    <a:pt x="63" y="89"/>
                  </a:cubicBezTo>
                  <a:cubicBezTo>
                    <a:pt x="60" y="93"/>
                    <a:pt x="58" y="95"/>
                    <a:pt x="54" y="96"/>
                  </a:cubicBezTo>
                  <a:cubicBezTo>
                    <a:pt x="50" y="97"/>
                    <a:pt x="46" y="97"/>
                    <a:pt x="40" y="94"/>
                  </a:cubicBezTo>
                  <a:close/>
                  <a:moveTo>
                    <a:pt x="29" y="86"/>
                  </a:moveTo>
                  <a:cubicBezTo>
                    <a:pt x="27" y="86"/>
                    <a:pt x="26" y="84"/>
                    <a:pt x="24" y="82"/>
                  </a:cubicBezTo>
                  <a:cubicBezTo>
                    <a:pt x="22" y="80"/>
                    <a:pt x="21" y="77"/>
                    <a:pt x="19" y="75"/>
                  </a:cubicBezTo>
                  <a:cubicBezTo>
                    <a:pt x="18" y="73"/>
                    <a:pt x="17" y="71"/>
                    <a:pt x="15" y="68"/>
                  </a:cubicBezTo>
                  <a:cubicBezTo>
                    <a:pt x="13" y="64"/>
                    <a:pt x="12" y="60"/>
                    <a:pt x="11" y="56"/>
                  </a:cubicBezTo>
                  <a:cubicBezTo>
                    <a:pt x="11" y="52"/>
                    <a:pt x="12" y="48"/>
                    <a:pt x="16" y="45"/>
                  </a:cubicBezTo>
                  <a:cubicBezTo>
                    <a:pt x="18" y="42"/>
                    <a:pt x="21" y="41"/>
                    <a:pt x="25" y="40"/>
                  </a:cubicBezTo>
                  <a:cubicBezTo>
                    <a:pt x="29" y="40"/>
                    <a:pt x="34" y="40"/>
                    <a:pt x="39" y="41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5" y="40"/>
                    <a:pt x="50" y="40"/>
                    <a:pt x="54" y="40"/>
                  </a:cubicBezTo>
                  <a:cubicBezTo>
                    <a:pt x="58" y="41"/>
                    <a:pt x="61" y="42"/>
                    <a:pt x="63" y="45"/>
                  </a:cubicBezTo>
                  <a:cubicBezTo>
                    <a:pt x="67" y="48"/>
                    <a:pt x="68" y="52"/>
                    <a:pt x="68" y="56"/>
                  </a:cubicBezTo>
                  <a:cubicBezTo>
                    <a:pt x="67" y="60"/>
                    <a:pt x="66" y="64"/>
                    <a:pt x="64" y="68"/>
                  </a:cubicBezTo>
                  <a:cubicBezTo>
                    <a:pt x="62" y="71"/>
                    <a:pt x="61" y="73"/>
                    <a:pt x="60" y="75"/>
                  </a:cubicBezTo>
                  <a:cubicBezTo>
                    <a:pt x="58" y="77"/>
                    <a:pt x="57" y="80"/>
                    <a:pt x="55" y="82"/>
                  </a:cubicBezTo>
                  <a:cubicBezTo>
                    <a:pt x="53" y="84"/>
                    <a:pt x="52" y="86"/>
                    <a:pt x="50" y="86"/>
                  </a:cubicBezTo>
                  <a:cubicBezTo>
                    <a:pt x="48" y="87"/>
                    <a:pt x="45" y="86"/>
                    <a:pt x="41" y="83"/>
                  </a:cubicBezTo>
                  <a:cubicBezTo>
                    <a:pt x="40" y="83"/>
                    <a:pt x="40" y="83"/>
                    <a:pt x="40" y="83"/>
                  </a:cubicBezTo>
                  <a:cubicBezTo>
                    <a:pt x="38" y="83"/>
                    <a:pt x="38" y="83"/>
                    <a:pt x="38" y="83"/>
                  </a:cubicBezTo>
                  <a:cubicBezTo>
                    <a:pt x="34" y="86"/>
                    <a:pt x="31" y="87"/>
                    <a:pt x="29" y="86"/>
                  </a:cubicBezTo>
                  <a:close/>
                  <a:moveTo>
                    <a:pt x="43" y="15"/>
                  </a:moveTo>
                  <a:cubicBezTo>
                    <a:pt x="44" y="14"/>
                    <a:pt x="44" y="14"/>
                    <a:pt x="45" y="13"/>
                  </a:cubicBezTo>
                  <a:cubicBezTo>
                    <a:pt x="52" y="11"/>
                    <a:pt x="65" y="10"/>
                    <a:pt x="65" y="10"/>
                  </a:cubicBezTo>
                  <a:cubicBezTo>
                    <a:pt x="58" y="12"/>
                    <a:pt x="49" y="15"/>
                    <a:pt x="44" y="20"/>
                  </a:cubicBezTo>
                  <a:cubicBezTo>
                    <a:pt x="47" y="22"/>
                    <a:pt x="51" y="25"/>
                    <a:pt x="59" y="23"/>
                  </a:cubicBezTo>
                  <a:cubicBezTo>
                    <a:pt x="68" y="22"/>
                    <a:pt x="78" y="11"/>
                    <a:pt x="78" y="11"/>
                  </a:cubicBezTo>
                  <a:cubicBezTo>
                    <a:pt x="78" y="11"/>
                    <a:pt x="62" y="0"/>
                    <a:pt x="54" y="3"/>
                  </a:cubicBezTo>
                  <a:cubicBezTo>
                    <a:pt x="48" y="5"/>
                    <a:pt x="44" y="11"/>
                    <a:pt x="43" y="15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/>
          </p:spPr>
          <p:txBody>
            <a:bodyPr vert="horz" wrap="square" lIns="128533" tIns="64268" rIns="128533" bIns="64268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</a:pPr>
              <a:endParaRPr lang="zh-CN" altLang="en-US" sz="933" dirty="0">
                <a:solidFill>
                  <a:prstClr val="black"/>
                </a:solidFill>
                <a:latin typeface="Noto Sans S Chinese Light" panose="020B0300000000000000" pitchFamily="34" charset="-122"/>
                <a:ea typeface="Noto Sans S Chinese Light" panose="020B03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52" name="Freeform 151"/>
            <p:cNvSpPr>
              <a:spLocks noEditPoints="1"/>
            </p:cNvSpPr>
            <p:nvPr/>
          </p:nvSpPr>
          <p:spPr bwMode="auto">
            <a:xfrm>
              <a:off x="7453812" y="2537454"/>
              <a:ext cx="310531" cy="388598"/>
            </a:xfrm>
            <a:custGeom>
              <a:avLst/>
              <a:gdLst>
                <a:gd name="T0" fmla="*/ 49 w 83"/>
                <a:gd name="T1" fmla="*/ 71 h 104"/>
                <a:gd name="T2" fmla="*/ 43 w 83"/>
                <a:gd name="T3" fmla="*/ 71 h 104"/>
                <a:gd name="T4" fmla="*/ 60 w 83"/>
                <a:gd name="T5" fmla="*/ 99 h 104"/>
                <a:gd name="T6" fmla="*/ 69 w 83"/>
                <a:gd name="T7" fmla="*/ 104 h 104"/>
                <a:gd name="T8" fmla="*/ 77 w 83"/>
                <a:gd name="T9" fmla="*/ 69 h 104"/>
                <a:gd name="T10" fmla="*/ 78 w 83"/>
                <a:gd name="T11" fmla="*/ 27 h 104"/>
                <a:gd name="T12" fmla="*/ 52 w 83"/>
                <a:gd name="T13" fmla="*/ 35 h 104"/>
                <a:gd name="T14" fmla="*/ 32 w 83"/>
                <a:gd name="T15" fmla="*/ 38 h 104"/>
                <a:gd name="T16" fmla="*/ 24 w 83"/>
                <a:gd name="T17" fmla="*/ 37 h 104"/>
                <a:gd name="T18" fmla="*/ 8 w 83"/>
                <a:gd name="T19" fmla="*/ 54 h 104"/>
                <a:gd name="T20" fmla="*/ 12 w 83"/>
                <a:gd name="T21" fmla="*/ 90 h 104"/>
                <a:gd name="T22" fmla="*/ 20 w 83"/>
                <a:gd name="T23" fmla="*/ 104 h 104"/>
                <a:gd name="T24" fmla="*/ 41 w 83"/>
                <a:gd name="T25" fmla="*/ 104 h 104"/>
                <a:gd name="T26" fmla="*/ 42 w 83"/>
                <a:gd name="T27" fmla="*/ 0 h 104"/>
                <a:gd name="T28" fmla="*/ 59 w 83"/>
                <a:gd name="T29" fmla="*/ 17 h 104"/>
                <a:gd name="T30" fmla="*/ 42 w 83"/>
                <a:gd name="T31" fmla="*/ 35 h 104"/>
                <a:gd name="T32" fmla="*/ 25 w 83"/>
                <a:gd name="T33" fmla="*/ 17 h 104"/>
                <a:gd name="T34" fmla="*/ 42 w 83"/>
                <a:gd name="T35" fmla="*/ 0 h 104"/>
                <a:gd name="T36" fmla="*/ 52 w 83"/>
                <a:gd name="T37" fmla="*/ 17 h 104"/>
                <a:gd name="T38" fmla="*/ 42 w 83"/>
                <a:gd name="T39" fmla="*/ 27 h 104"/>
                <a:gd name="T40" fmla="*/ 32 w 83"/>
                <a:gd name="T41" fmla="*/ 17 h 104"/>
                <a:gd name="T42" fmla="*/ 42 w 83"/>
                <a:gd name="T43" fmla="*/ 8 h 104"/>
                <a:gd name="T44" fmla="*/ 41 w 83"/>
                <a:gd name="T45" fmla="*/ 57 h 104"/>
                <a:gd name="T46" fmla="*/ 41 w 83"/>
                <a:gd name="T47" fmla="*/ 85 h 104"/>
                <a:gd name="T48" fmla="*/ 41 w 83"/>
                <a:gd name="T49" fmla="*/ 57 h 104"/>
                <a:gd name="T50" fmla="*/ 21 w 83"/>
                <a:gd name="T51" fmla="*/ 54 h 104"/>
                <a:gd name="T52" fmla="*/ 29 w 83"/>
                <a:gd name="T53" fmla="*/ 48 h 104"/>
                <a:gd name="T54" fmla="*/ 33 w 83"/>
                <a:gd name="T55" fmla="*/ 53 h 104"/>
                <a:gd name="T56" fmla="*/ 27 w 83"/>
                <a:gd name="T57" fmla="*/ 54 h 104"/>
                <a:gd name="T58" fmla="*/ 25 w 83"/>
                <a:gd name="T59" fmla="*/ 57 h 104"/>
                <a:gd name="T60" fmla="*/ 62 w 83"/>
                <a:gd name="T61" fmla="*/ 57 h 104"/>
                <a:gd name="T62" fmla="*/ 58 w 83"/>
                <a:gd name="T63" fmla="*/ 55 h 104"/>
                <a:gd name="T64" fmla="*/ 54 w 83"/>
                <a:gd name="T65" fmla="*/ 53 h 104"/>
                <a:gd name="T66" fmla="*/ 49 w 83"/>
                <a:gd name="T67" fmla="*/ 49 h 104"/>
                <a:gd name="T68" fmla="*/ 59 w 83"/>
                <a:gd name="T69" fmla="*/ 50 h 104"/>
                <a:gd name="T70" fmla="*/ 62 w 83"/>
                <a:gd name="T71" fmla="*/ 57 h 104"/>
                <a:gd name="T72" fmla="*/ 39 w 83"/>
                <a:gd name="T73" fmla="*/ 71 h 104"/>
                <a:gd name="T74" fmla="*/ 33 w 83"/>
                <a:gd name="T75" fmla="*/ 71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3" h="104">
                  <a:moveTo>
                    <a:pt x="46" y="66"/>
                  </a:moveTo>
                  <a:cubicBezTo>
                    <a:pt x="48" y="66"/>
                    <a:pt x="49" y="69"/>
                    <a:pt x="49" y="71"/>
                  </a:cubicBezTo>
                  <a:cubicBezTo>
                    <a:pt x="49" y="74"/>
                    <a:pt x="48" y="76"/>
                    <a:pt x="46" y="76"/>
                  </a:cubicBezTo>
                  <a:cubicBezTo>
                    <a:pt x="45" y="76"/>
                    <a:pt x="43" y="74"/>
                    <a:pt x="43" y="71"/>
                  </a:cubicBezTo>
                  <a:cubicBezTo>
                    <a:pt x="43" y="69"/>
                    <a:pt x="45" y="66"/>
                    <a:pt x="46" y="66"/>
                  </a:cubicBezTo>
                  <a:close/>
                  <a:moveTo>
                    <a:pt x="60" y="99"/>
                  </a:moveTo>
                  <a:cubicBezTo>
                    <a:pt x="62" y="104"/>
                    <a:pt x="62" y="104"/>
                    <a:pt x="62" y="104"/>
                  </a:cubicBezTo>
                  <a:cubicBezTo>
                    <a:pt x="69" y="104"/>
                    <a:pt x="69" y="104"/>
                    <a:pt x="69" y="104"/>
                  </a:cubicBezTo>
                  <a:cubicBezTo>
                    <a:pt x="69" y="91"/>
                    <a:pt x="69" y="91"/>
                    <a:pt x="69" y="91"/>
                  </a:cubicBezTo>
                  <a:cubicBezTo>
                    <a:pt x="74" y="85"/>
                    <a:pt x="77" y="77"/>
                    <a:pt x="77" y="69"/>
                  </a:cubicBezTo>
                  <a:cubicBezTo>
                    <a:pt x="77" y="64"/>
                    <a:pt x="76" y="59"/>
                    <a:pt x="74" y="54"/>
                  </a:cubicBezTo>
                  <a:cubicBezTo>
                    <a:pt x="80" y="48"/>
                    <a:pt x="83" y="37"/>
                    <a:pt x="78" y="27"/>
                  </a:cubicBezTo>
                  <a:cubicBezTo>
                    <a:pt x="70" y="28"/>
                    <a:pt x="63" y="32"/>
                    <a:pt x="58" y="37"/>
                  </a:cubicBezTo>
                  <a:cubicBezTo>
                    <a:pt x="57" y="36"/>
                    <a:pt x="54" y="36"/>
                    <a:pt x="52" y="35"/>
                  </a:cubicBezTo>
                  <a:cubicBezTo>
                    <a:pt x="51" y="38"/>
                    <a:pt x="51" y="38"/>
                    <a:pt x="51" y="38"/>
                  </a:cubicBezTo>
                  <a:cubicBezTo>
                    <a:pt x="44" y="37"/>
                    <a:pt x="40" y="37"/>
                    <a:pt x="32" y="38"/>
                  </a:cubicBezTo>
                  <a:cubicBezTo>
                    <a:pt x="31" y="35"/>
                    <a:pt x="31" y="35"/>
                    <a:pt x="31" y="35"/>
                  </a:cubicBezTo>
                  <a:cubicBezTo>
                    <a:pt x="29" y="35"/>
                    <a:pt x="26" y="36"/>
                    <a:pt x="24" y="37"/>
                  </a:cubicBezTo>
                  <a:cubicBezTo>
                    <a:pt x="20" y="32"/>
                    <a:pt x="12" y="28"/>
                    <a:pt x="5" y="27"/>
                  </a:cubicBezTo>
                  <a:cubicBezTo>
                    <a:pt x="0" y="37"/>
                    <a:pt x="3" y="48"/>
                    <a:pt x="8" y="54"/>
                  </a:cubicBezTo>
                  <a:cubicBezTo>
                    <a:pt x="6" y="59"/>
                    <a:pt x="5" y="63"/>
                    <a:pt x="5" y="69"/>
                  </a:cubicBezTo>
                  <a:cubicBezTo>
                    <a:pt x="5" y="77"/>
                    <a:pt x="8" y="84"/>
                    <a:pt x="12" y="90"/>
                  </a:cubicBezTo>
                  <a:cubicBezTo>
                    <a:pt x="13" y="104"/>
                    <a:pt x="13" y="104"/>
                    <a:pt x="13" y="104"/>
                  </a:cubicBezTo>
                  <a:cubicBezTo>
                    <a:pt x="20" y="104"/>
                    <a:pt x="20" y="104"/>
                    <a:pt x="20" y="104"/>
                  </a:cubicBezTo>
                  <a:cubicBezTo>
                    <a:pt x="22" y="99"/>
                    <a:pt x="22" y="99"/>
                    <a:pt x="22" y="99"/>
                  </a:cubicBezTo>
                  <a:cubicBezTo>
                    <a:pt x="27" y="102"/>
                    <a:pt x="34" y="104"/>
                    <a:pt x="41" y="104"/>
                  </a:cubicBezTo>
                  <a:cubicBezTo>
                    <a:pt x="48" y="104"/>
                    <a:pt x="55" y="102"/>
                    <a:pt x="60" y="99"/>
                  </a:cubicBezTo>
                  <a:close/>
                  <a:moveTo>
                    <a:pt x="42" y="0"/>
                  </a:moveTo>
                  <a:cubicBezTo>
                    <a:pt x="47" y="0"/>
                    <a:pt x="51" y="2"/>
                    <a:pt x="54" y="5"/>
                  </a:cubicBezTo>
                  <a:cubicBezTo>
                    <a:pt x="57" y="8"/>
                    <a:pt x="59" y="13"/>
                    <a:pt x="59" y="17"/>
                  </a:cubicBezTo>
                  <a:cubicBezTo>
                    <a:pt x="59" y="22"/>
                    <a:pt x="57" y="26"/>
                    <a:pt x="54" y="30"/>
                  </a:cubicBezTo>
                  <a:cubicBezTo>
                    <a:pt x="51" y="33"/>
                    <a:pt x="47" y="35"/>
                    <a:pt x="42" y="35"/>
                  </a:cubicBezTo>
                  <a:cubicBezTo>
                    <a:pt x="37" y="35"/>
                    <a:pt x="33" y="33"/>
                    <a:pt x="30" y="30"/>
                  </a:cubicBezTo>
                  <a:cubicBezTo>
                    <a:pt x="27" y="26"/>
                    <a:pt x="25" y="22"/>
                    <a:pt x="25" y="17"/>
                  </a:cubicBezTo>
                  <a:cubicBezTo>
                    <a:pt x="25" y="13"/>
                    <a:pt x="27" y="8"/>
                    <a:pt x="30" y="5"/>
                  </a:cubicBezTo>
                  <a:cubicBezTo>
                    <a:pt x="33" y="2"/>
                    <a:pt x="37" y="0"/>
                    <a:pt x="42" y="0"/>
                  </a:cubicBezTo>
                  <a:close/>
                  <a:moveTo>
                    <a:pt x="49" y="10"/>
                  </a:moveTo>
                  <a:cubicBezTo>
                    <a:pt x="51" y="12"/>
                    <a:pt x="52" y="15"/>
                    <a:pt x="52" y="17"/>
                  </a:cubicBezTo>
                  <a:cubicBezTo>
                    <a:pt x="52" y="20"/>
                    <a:pt x="51" y="23"/>
                    <a:pt x="49" y="24"/>
                  </a:cubicBezTo>
                  <a:cubicBezTo>
                    <a:pt x="47" y="26"/>
                    <a:pt x="45" y="27"/>
                    <a:pt x="42" y="27"/>
                  </a:cubicBezTo>
                  <a:cubicBezTo>
                    <a:pt x="39" y="27"/>
                    <a:pt x="37" y="26"/>
                    <a:pt x="35" y="24"/>
                  </a:cubicBezTo>
                  <a:cubicBezTo>
                    <a:pt x="33" y="23"/>
                    <a:pt x="32" y="20"/>
                    <a:pt x="32" y="17"/>
                  </a:cubicBezTo>
                  <a:cubicBezTo>
                    <a:pt x="32" y="15"/>
                    <a:pt x="33" y="12"/>
                    <a:pt x="35" y="10"/>
                  </a:cubicBezTo>
                  <a:cubicBezTo>
                    <a:pt x="37" y="9"/>
                    <a:pt x="39" y="8"/>
                    <a:pt x="42" y="8"/>
                  </a:cubicBezTo>
                  <a:cubicBezTo>
                    <a:pt x="45" y="8"/>
                    <a:pt x="47" y="9"/>
                    <a:pt x="49" y="10"/>
                  </a:cubicBezTo>
                  <a:close/>
                  <a:moveTo>
                    <a:pt x="41" y="57"/>
                  </a:moveTo>
                  <a:cubicBezTo>
                    <a:pt x="33" y="57"/>
                    <a:pt x="27" y="64"/>
                    <a:pt x="27" y="71"/>
                  </a:cubicBezTo>
                  <a:cubicBezTo>
                    <a:pt x="27" y="79"/>
                    <a:pt x="33" y="85"/>
                    <a:pt x="41" y="85"/>
                  </a:cubicBezTo>
                  <a:cubicBezTo>
                    <a:pt x="49" y="85"/>
                    <a:pt x="55" y="79"/>
                    <a:pt x="55" y="71"/>
                  </a:cubicBezTo>
                  <a:cubicBezTo>
                    <a:pt x="55" y="64"/>
                    <a:pt x="49" y="57"/>
                    <a:pt x="41" y="57"/>
                  </a:cubicBezTo>
                  <a:close/>
                  <a:moveTo>
                    <a:pt x="21" y="57"/>
                  </a:moveTo>
                  <a:cubicBezTo>
                    <a:pt x="21" y="56"/>
                    <a:pt x="21" y="55"/>
                    <a:pt x="21" y="54"/>
                  </a:cubicBezTo>
                  <a:cubicBezTo>
                    <a:pt x="22" y="52"/>
                    <a:pt x="23" y="51"/>
                    <a:pt x="24" y="50"/>
                  </a:cubicBezTo>
                  <a:cubicBezTo>
                    <a:pt x="26" y="49"/>
                    <a:pt x="27" y="49"/>
                    <a:pt x="29" y="48"/>
                  </a:cubicBezTo>
                  <a:cubicBezTo>
                    <a:pt x="31" y="48"/>
                    <a:pt x="32" y="49"/>
                    <a:pt x="34" y="49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1" y="53"/>
                    <a:pt x="30" y="53"/>
                    <a:pt x="29" y="53"/>
                  </a:cubicBezTo>
                  <a:cubicBezTo>
                    <a:pt x="28" y="53"/>
                    <a:pt x="27" y="53"/>
                    <a:pt x="27" y="54"/>
                  </a:cubicBezTo>
                  <a:cubicBezTo>
                    <a:pt x="26" y="54"/>
                    <a:pt x="26" y="54"/>
                    <a:pt x="25" y="55"/>
                  </a:cubicBezTo>
                  <a:cubicBezTo>
                    <a:pt x="25" y="56"/>
                    <a:pt x="25" y="56"/>
                    <a:pt x="25" y="57"/>
                  </a:cubicBezTo>
                  <a:cubicBezTo>
                    <a:pt x="21" y="57"/>
                    <a:pt x="21" y="57"/>
                    <a:pt x="21" y="57"/>
                  </a:cubicBezTo>
                  <a:close/>
                  <a:moveTo>
                    <a:pt x="62" y="57"/>
                  </a:moveTo>
                  <a:cubicBezTo>
                    <a:pt x="58" y="57"/>
                    <a:pt x="58" y="57"/>
                    <a:pt x="58" y="57"/>
                  </a:cubicBezTo>
                  <a:cubicBezTo>
                    <a:pt x="58" y="56"/>
                    <a:pt x="58" y="56"/>
                    <a:pt x="58" y="55"/>
                  </a:cubicBezTo>
                  <a:cubicBezTo>
                    <a:pt x="57" y="54"/>
                    <a:pt x="57" y="54"/>
                    <a:pt x="56" y="54"/>
                  </a:cubicBezTo>
                  <a:cubicBezTo>
                    <a:pt x="56" y="53"/>
                    <a:pt x="55" y="53"/>
                    <a:pt x="54" y="53"/>
                  </a:cubicBezTo>
                  <a:cubicBezTo>
                    <a:pt x="53" y="53"/>
                    <a:pt x="51" y="53"/>
                    <a:pt x="50" y="53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50" y="49"/>
                    <a:pt x="52" y="48"/>
                    <a:pt x="54" y="48"/>
                  </a:cubicBezTo>
                  <a:cubicBezTo>
                    <a:pt x="56" y="49"/>
                    <a:pt x="57" y="49"/>
                    <a:pt x="59" y="50"/>
                  </a:cubicBezTo>
                  <a:cubicBezTo>
                    <a:pt x="60" y="51"/>
                    <a:pt x="61" y="52"/>
                    <a:pt x="62" y="54"/>
                  </a:cubicBezTo>
                  <a:cubicBezTo>
                    <a:pt x="62" y="55"/>
                    <a:pt x="62" y="56"/>
                    <a:pt x="62" y="57"/>
                  </a:cubicBezTo>
                  <a:close/>
                  <a:moveTo>
                    <a:pt x="36" y="66"/>
                  </a:moveTo>
                  <a:cubicBezTo>
                    <a:pt x="37" y="66"/>
                    <a:pt x="39" y="69"/>
                    <a:pt x="39" y="71"/>
                  </a:cubicBezTo>
                  <a:cubicBezTo>
                    <a:pt x="39" y="74"/>
                    <a:pt x="37" y="76"/>
                    <a:pt x="36" y="76"/>
                  </a:cubicBezTo>
                  <a:cubicBezTo>
                    <a:pt x="34" y="76"/>
                    <a:pt x="33" y="74"/>
                    <a:pt x="33" y="71"/>
                  </a:cubicBezTo>
                  <a:cubicBezTo>
                    <a:pt x="33" y="69"/>
                    <a:pt x="34" y="66"/>
                    <a:pt x="36" y="66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128533" tIns="64268" rIns="128533" bIns="64268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</a:pPr>
              <a:endParaRPr lang="zh-CN" altLang="en-US" sz="933" dirty="0">
                <a:solidFill>
                  <a:prstClr val="black"/>
                </a:solidFill>
                <a:latin typeface="Noto Sans S Chinese Light" panose="020B0300000000000000" pitchFamily="34" charset="-122"/>
                <a:ea typeface="Noto Sans S Chinese Light" panose="020B03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53" name="Freeform 152"/>
            <p:cNvSpPr>
              <a:spLocks noEditPoints="1"/>
            </p:cNvSpPr>
            <p:nvPr/>
          </p:nvSpPr>
          <p:spPr bwMode="auto">
            <a:xfrm>
              <a:off x="5944618" y="1978825"/>
              <a:ext cx="343494" cy="329615"/>
            </a:xfrm>
            <a:custGeom>
              <a:avLst/>
              <a:gdLst>
                <a:gd name="T0" fmla="*/ 80 w 198"/>
                <a:gd name="T1" fmla="*/ 39 h 190"/>
                <a:gd name="T2" fmla="*/ 32 w 198"/>
                <a:gd name="T3" fmla="*/ 39 h 190"/>
                <a:gd name="T4" fmla="*/ 24 w 198"/>
                <a:gd name="T5" fmla="*/ 52 h 190"/>
                <a:gd name="T6" fmla="*/ 32 w 198"/>
                <a:gd name="T7" fmla="*/ 65 h 190"/>
                <a:gd name="T8" fmla="*/ 80 w 198"/>
                <a:gd name="T9" fmla="*/ 65 h 190"/>
                <a:gd name="T10" fmla="*/ 80 w 198"/>
                <a:gd name="T11" fmla="*/ 39 h 190"/>
                <a:gd name="T12" fmla="*/ 80 w 198"/>
                <a:gd name="T13" fmla="*/ 39 h 190"/>
                <a:gd name="T14" fmla="*/ 114 w 198"/>
                <a:gd name="T15" fmla="*/ 65 h 190"/>
                <a:gd name="T16" fmla="*/ 170 w 198"/>
                <a:gd name="T17" fmla="*/ 65 h 190"/>
                <a:gd name="T18" fmla="*/ 177 w 198"/>
                <a:gd name="T19" fmla="*/ 65 h 190"/>
                <a:gd name="T20" fmla="*/ 179 w 198"/>
                <a:gd name="T21" fmla="*/ 69 h 190"/>
                <a:gd name="T22" fmla="*/ 194 w 198"/>
                <a:gd name="T23" fmla="*/ 93 h 190"/>
                <a:gd name="T24" fmla="*/ 198 w 198"/>
                <a:gd name="T25" fmla="*/ 99 h 190"/>
                <a:gd name="T26" fmla="*/ 194 w 198"/>
                <a:gd name="T27" fmla="*/ 103 h 190"/>
                <a:gd name="T28" fmla="*/ 179 w 198"/>
                <a:gd name="T29" fmla="*/ 127 h 190"/>
                <a:gd name="T30" fmla="*/ 177 w 198"/>
                <a:gd name="T31" fmla="*/ 134 h 190"/>
                <a:gd name="T32" fmla="*/ 170 w 198"/>
                <a:gd name="T33" fmla="*/ 134 h 190"/>
                <a:gd name="T34" fmla="*/ 114 w 198"/>
                <a:gd name="T35" fmla="*/ 134 h 190"/>
                <a:gd name="T36" fmla="*/ 114 w 198"/>
                <a:gd name="T37" fmla="*/ 164 h 190"/>
                <a:gd name="T38" fmla="*/ 164 w 198"/>
                <a:gd name="T39" fmla="*/ 164 h 190"/>
                <a:gd name="T40" fmla="*/ 164 w 198"/>
                <a:gd name="T41" fmla="*/ 190 h 190"/>
                <a:gd name="T42" fmla="*/ 37 w 198"/>
                <a:gd name="T43" fmla="*/ 190 h 190"/>
                <a:gd name="T44" fmla="*/ 37 w 198"/>
                <a:gd name="T45" fmla="*/ 164 h 190"/>
                <a:gd name="T46" fmla="*/ 82 w 198"/>
                <a:gd name="T47" fmla="*/ 164 h 190"/>
                <a:gd name="T48" fmla="*/ 82 w 198"/>
                <a:gd name="T49" fmla="*/ 86 h 190"/>
                <a:gd name="T50" fmla="*/ 26 w 198"/>
                <a:gd name="T51" fmla="*/ 86 h 190"/>
                <a:gd name="T52" fmla="*/ 19 w 198"/>
                <a:gd name="T53" fmla="*/ 86 h 190"/>
                <a:gd name="T54" fmla="*/ 17 w 198"/>
                <a:gd name="T55" fmla="*/ 80 h 190"/>
                <a:gd name="T56" fmla="*/ 2 w 198"/>
                <a:gd name="T57" fmla="*/ 56 h 190"/>
                <a:gd name="T58" fmla="*/ 0 w 198"/>
                <a:gd name="T59" fmla="*/ 52 h 190"/>
                <a:gd name="T60" fmla="*/ 2 w 198"/>
                <a:gd name="T61" fmla="*/ 45 h 190"/>
                <a:gd name="T62" fmla="*/ 17 w 198"/>
                <a:gd name="T63" fmla="*/ 21 h 190"/>
                <a:gd name="T64" fmla="*/ 19 w 198"/>
                <a:gd name="T65" fmla="*/ 17 h 190"/>
                <a:gd name="T66" fmla="*/ 26 w 198"/>
                <a:gd name="T67" fmla="*/ 17 h 190"/>
                <a:gd name="T68" fmla="*/ 82 w 198"/>
                <a:gd name="T69" fmla="*/ 17 h 190"/>
                <a:gd name="T70" fmla="*/ 82 w 198"/>
                <a:gd name="T71" fmla="*/ 13 h 190"/>
                <a:gd name="T72" fmla="*/ 99 w 198"/>
                <a:gd name="T73" fmla="*/ 0 h 190"/>
                <a:gd name="T74" fmla="*/ 114 w 198"/>
                <a:gd name="T75" fmla="*/ 13 h 190"/>
                <a:gd name="T76" fmla="*/ 114 w 198"/>
                <a:gd name="T77" fmla="*/ 65 h 190"/>
                <a:gd name="T78" fmla="*/ 114 w 198"/>
                <a:gd name="T79" fmla="*/ 65 h 190"/>
                <a:gd name="T80" fmla="*/ 166 w 198"/>
                <a:gd name="T81" fmla="*/ 84 h 190"/>
                <a:gd name="T82" fmla="*/ 116 w 198"/>
                <a:gd name="T83" fmla="*/ 84 h 190"/>
                <a:gd name="T84" fmla="*/ 116 w 198"/>
                <a:gd name="T85" fmla="*/ 112 h 190"/>
                <a:gd name="T86" fmla="*/ 166 w 198"/>
                <a:gd name="T87" fmla="*/ 112 h 190"/>
                <a:gd name="T88" fmla="*/ 175 w 198"/>
                <a:gd name="T89" fmla="*/ 99 h 190"/>
                <a:gd name="T90" fmla="*/ 166 w 198"/>
                <a:gd name="T91" fmla="*/ 84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98" h="190">
                  <a:moveTo>
                    <a:pt x="80" y="39"/>
                  </a:moveTo>
                  <a:lnTo>
                    <a:pt x="32" y="39"/>
                  </a:lnTo>
                  <a:lnTo>
                    <a:pt x="24" y="52"/>
                  </a:lnTo>
                  <a:lnTo>
                    <a:pt x="32" y="65"/>
                  </a:lnTo>
                  <a:lnTo>
                    <a:pt x="80" y="65"/>
                  </a:lnTo>
                  <a:lnTo>
                    <a:pt x="80" y="39"/>
                  </a:lnTo>
                  <a:lnTo>
                    <a:pt x="80" y="39"/>
                  </a:lnTo>
                  <a:close/>
                  <a:moveTo>
                    <a:pt x="114" y="65"/>
                  </a:moveTo>
                  <a:lnTo>
                    <a:pt x="170" y="65"/>
                  </a:lnTo>
                  <a:lnTo>
                    <a:pt x="177" y="65"/>
                  </a:lnTo>
                  <a:lnTo>
                    <a:pt x="179" y="69"/>
                  </a:lnTo>
                  <a:lnTo>
                    <a:pt x="194" y="93"/>
                  </a:lnTo>
                  <a:lnTo>
                    <a:pt x="198" y="99"/>
                  </a:lnTo>
                  <a:lnTo>
                    <a:pt x="194" y="103"/>
                  </a:lnTo>
                  <a:lnTo>
                    <a:pt x="179" y="127"/>
                  </a:lnTo>
                  <a:lnTo>
                    <a:pt x="177" y="134"/>
                  </a:lnTo>
                  <a:lnTo>
                    <a:pt x="170" y="134"/>
                  </a:lnTo>
                  <a:lnTo>
                    <a:pt x="114" y="134"/>
                  </a:lnTo>
                  <a:lnTo>
                    <a:pt x="114" y="164"/>
                  </a:lnTo>
                  <a:lnTo>
                    <a:pt x="164" y="164"/>
                  </a:lnTo>
                  <a:lnTo>
                    <a:pt x="164" y="190"/>
                  </a:lnTo>
                  <a:lnTo>
                    <a:pt x="37" y="190"/>
                  </a:lnTo>
                  <a:lnTo>
                    <a:pt x="37" y="164"/>
                  </a:lnTo>
                  <a:lnTo>
                    <a:pt x="82" y="164"/>
                  </a:lnTo>
                  <a:lnTo>
                    <a:pt x="82" y="86"/>
                  </a:lnTo>
                  <a:lnTo>
                    <a:pt x="26" y="86"/>
                  </a:lnTo>
                  <a:lnTo>
                    <a:pt x="19" y="86"/>
                  </a:lnTo>
                  <a:lnTo>
                    <a:pt x="17" y="80"/>
                  </a:lnTo>
                  <a:lnTo>
                    <a:pt x="2" y="56"/>
                  </a:lnTo>
                  <a:lnTo>
                    <a:pt x="0" y="52"/>
                  </a:lnTo>
                  <a:lnTo>
                    <a:pt x="2" y="45"/>
                  </a:lnTo>
                  <a:lnTo>
                    <a:pt x="17" y="21"/>
                  </a:lnTo>
                  <a:lnTo>
                    <a:pt x="19" y="17"/>
                  </a:lnTo>
                  <a:lnTo>
                    <a:pt x="26" y="17"/>
                  </a:lnTo>
                  <a:lnTo>
                    <a:pt x="82" y="17"/>
                  </a:lnTo>
                  <a:lnTo>
                    <a:pt x="82" y="13"/>
                  </a:lnTo>
                  <a:lnTo>
                    <a:pt x="99" y="0"/>
                  </a:lnTo>
                  <a:lnTo>
                    <a:pt x="114" y="13"/>
                  </a:lnTo>
                  <a:lnTo>
                    <a:pt x="114" y="65"/>
                  </a:lnTo>
                  <a:lnTo>
                    <a:pt x="114" y="65"/>
                  </a:lnTo>
                  <a:close/>
                  <a:moveTo>
                    <a:pt x="166" y="84"/>
                  </a:moveTo>
                  <a:lnTo>
                    <a:pt x="116" y="84"/>
                  </a:lnTo>
                  <a:lnTo>
                    <a:pt x="116" y="112"/>
                  </a:lnTo>
                  <a:lnTo>
                    <a:pt x="166" y="112"/>
                  </a:lnTo>
                  <a:lnTo>
                    <a:pt x="175" y="99"/>
                  </a:lnTo>
                  <a:lnTo>
                    <a:pt x="166" y="84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/>
          </p:spPr>
          <p:txBody>
            <a:bodyPr vert="horz" wrap="square" lIns="128533" tIns="64268" rIns="128533" bIns="64268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</a:pPr>
              <a:endParaRPr lang="zh-CN" altLang="en-US" sz="933" dirty="0">
                <a:solidFill>
                  <a:prstClr val="black"/>
                </a:solidFill>
                <a:latin typeface="Noto Sans S Chinese Light" panose="020B0300000000000000" pitchFamily="34" charset="-122"/>
                <a:ea typeface="Noto Sans S Chinese Light" panose="020B03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54" name="Freeform 153"/>
            <p:cNvSpPr>
              <a:spLocks noEditPoints="1"/>
            </p:cNvSpPr>
            <p:nvPr/>
          </p:nvSpPr>
          <p:spPr bwMode="auto">
            <a:xfrm>
              <a:off x="6875882" y="1890215"/>
              <a:ext cx="253770" cy="248036"/>
            </a:xfrm>
            <a:custGeom>
              <a:avLst/>
              <a:gdLst>
                <a:gd name="T0" fmla="*/ 74 w 82"/>
                <a:gd name="T1" fmla="*/ 6 h 80"/>
                <a:gd name="T2" fmla="*/ 67 w 82"/>
                <a:gd name="T3" fmla="*/ 27 h 80"/>
                <a:gd name="T4" fmla="*/ 65 w 82"/>
                <a:gd name="T5" fmla="*/ 30 h 80"/>
                <a:gd name="T6" fmla="*/ 75 w 82"/>
                <a:gd name="T7" fmla="*/ 71 h 80"/>
                <a:gd name="T8" fmla="*/ 66 w 82"/>
                <a:gd name="T9" fmla="*/ 80 h 80"/>
                <a:gd name="T10" fmla="*/ 44 w 82"/>
                <a:gd name="T11" fmla="*/ 50 h 80"/>
                <a:gd name="T12" fmla="*/ 36 w 82"/>
                <a:gd name="T13" fmla="*/ 57 h 80"/>
                <a:gd name="T14" fmla="*/ 39 w 82"/>
                <a:gd name="T15" fmla="*/ 70 h 80"/>
                <a:gd name="T16" fmla="*/ 34 w 82"/>
                <a:gd name="T17" fmla="*/ 75 h 80"/>
                <a:gd name="T18" fmla="*/ 26 w 82"/>
                <a:gd name="T19" fmla="*/ 61 h 80"/>
                <a:gd name="T20" fmla="*/ 21 w 82"/>
                <a:gd name="T21" fmla="*/ 67 h 80"/>
                <a:gd name="T22" fmla="*/ 16 w 82"/>
                <a:gd name="T23" fmla="*/ 62 h 80"/>
                <a:gd name="T24" fmla="*/ 21 w 82"/>
                <a:gd name="T25" fmla="*/ 57 h 80"/>
                <a:gd name="T26" fmla="*/ 7 w 82"/>
                <a:gd name="T27" fmla="*/ 50 h 80"/>
                <a:gd name="T28" fmla="*/ 12 w 82"/>
                <a:gd name="T29" fmla="*/ 44 h 80"/>
                <a:gd name="T30" fmla="*/ 25 w 82"/>
                <a:gd name="T31" fmla="*/ 47 h 80"/>
                <a:gd name="T32" fmla="*/ 32 w 82"/>
                <a:gd name="T33" fmla="*/ 39 h 80"/>
                <a:gd name="T34" fmla="*/ 0 w 82"/>
                <a:gd name="T35" fmla="*/ 18 h 80"/>
                <a:gd name="T36" fmla="*/ 9 w 82"/>
                <a:gd name="T37" fmla="*/ 8 h 80"/>
                <a:gd name="T38" fmla="*/ 51 w 82"/>
                <a:gd name="T39" fmla="*/ 16 h 80"/>
                <a:gd name="T40" fmla="*/ 53 w 82"/>
                <a:gd name="T41" fmla="*/ 13 h 80"/>
                <a:gd name="T42" fmla="*/ 74 w 82"/>
                <a:gd name="T43" fmla="*/ 6 h 80"/>
                <a:gd name="T44" fmla="*/ 82 w 82"/>
                <a:gd name="T45" fmla="*/ 50 h 80"/>
                <a:gd name="T46" fmla="*/ 74 w 82"/>
                <a:gd name="T47" fmla="*/ 42 h 80"/>
                <a:gd name="T48" fmla="*/ 72 w 82"/>
                <a:gd name="T49" fmla="*/ 44 h 80"/>
                <a:gd name="T50" fmla="*/ 76 w 82"/>
                <a:gd name="T51" fmla="*/ 57 h 80"/>
                <a:gd name="T52" fmla="*/ 82 w 82"/>
                <a:gd name="T53" fmla="*/ 50 h 80"/>
                <a:gd name="T54" fmla="*/ 29 w 82"/>
                <a:gd name="T55" fmla="*/ 0 h 80"/>
                <a:gd name="T56" fmla="*/ 23 w 82"/>
                <a:gd name="T57" fmla="*/ 7 h 80"/>
                <a:gd name="T58" fmla="*/ 36 w 82"/>
                <a:gd name="T59" fmla="*/ 10 h 80"/>
                <a:gd name="T60" fmla="*/ 37 w 82"/>
                <a:gd name="T61" fmla="*/ 8 h 80"/>
                <a:gd name="T62" fmla="*/ 29 w 82"/>
                <a:gd name="T63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82" h="80">
                  <a:moveTo>
                    <a:pt x="74" y="6"/>
                  </a:moveTo>
                  <a:cubicBezTo>
                    <a:pt x="76" y="15"/>
                    <a:pt x="74" y="21"/>
                    <a:pt x="67" y="27"/>
                  </a:cubicBezTo>
                  <a:cubicBezTo>
                    <a:pt x="65" y="30"/>
                    <a:pt x="65" y="30"/>
                    <a:pt x="65" y="30"/>
                  </a:cubicBezTo>
                  <a:cubicBezTo>
                    <a:pt x="75" y="71"/>
                    <a:pt x="75" y="71"/>
                    <a:pt x="75" y="71"/>
                  </a:cubicBezTo>
                  <a:cubicBezTo>
                    <a:pt x="66" y="80"/>
                    <a:pt x="66" y="80"/>
                    <a:pt x="66" y="80"/>
                  </a:cubicBezTo>
                  <a:cubicBezTo>
                    <a:pt x="44" y="50"/>
                    <a:pt x="44" y="50"/>
                    <a:pt x="44" y="50"/>
                  </a:cubicBezTo>
                  <a:cubicBezTo>
                    <a:pt x="36" y="57"/>
                    <a:pt x="36" y="57"/>
                    <a:pt x="36" y="57"/>
                  </a:cubicBezTo>
                  <a:cubicBezTo>
                    <a:pt x="39" y="70"/>
                    <a:pt x="39" y="70"/>
                    <a:pt x="39" y="70"/>
                  </a:cubicBezTo>
                  <a:cubicBezTo>
                    <a:pt x="34" y="75"/>
                    <a:pt x="34" y="75"/>
                    <a:pt x="34" y="75"/>
                  </a:cubicBezTo>
                  <a:cubicBezTo>
                    <a:pt x="26" y="61"/>
                    <a:pt x="26" y="61"/>
                    <a:pt x="26" y="61"/>
                  </a:cubicBezTo>
                  <a:cubicBezTo>
                    <a:pt x="21" y="67"/>
                    <a:pt x="21" y="67"/>
                    <a:pt x="21" y="67"/>
                  </a:cubicBezTo>
                  <a:cubicBezTo>
                    <a:pt x="16" y="62"/>
                    <a:pt x="16" y="62"/>
                    <a:pt x="16" y="62"/>
                  </a:cubicBezTo>
                  <a:cubicBezTo>
                    <a:pt x="21" y="57"/>
                    <a:pt x="21" y="57"/>
                    <a:pt x="21" y="57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25" y="47"/>
                    <a:pt x="25" y="47"/>
                    <a:pt x="25" y="47"/>
                  </a:cubicBezTo>
                  <a:cubicBezTo>
                    <a:pt x="32" y="39"/>
                    <a:pt x="32" y="39"/>
                    <a:pt x="32" y="39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51" y="16"/>
                    <a:pt x="51" y="16"/>
                    <a:pt x="51" y="16"/>
                  </a:cubicBezTo>
                  <a:cubicBezTo>
                    <a:pt x="53" y="13"/>
                    <a:pt x="53" y="13"/>
                    <a:pt x="53" y="13"/>
                  </a:cubicBezTo>
                  <a:cubicBezTo>
                    <a:pt x="60" y="5"/>
                    <a:pt x="67" y="4"/>
                    <a:pt x="74" y="6"/>
                  </a:cubicBezTo>
                  <a:close/>
                  <a:moveTo>
                    <a:pt x="82" y="50"/>
                  </a:moveTo>
                  <a:cubicBezTo>
                    <a:pt x="74" y="42"/>
                    <a:pt x="74" y="42"/>
                    <a:pt x="74" y="42"/>
                  </a:cubicBezTo>
                  <a:cubicBezTo>
                    <a:pt x="72" y="44"/>
                    <a:pt x="72" y="44"/>
                    <a:pt x="72" y="44"/>
                  </a:cubicBezTo>
                  <a:cubicBezTo>
                    <a:pt x="76" y="57"/>
                    <a:pt x="76" y="57"/>
                    <a:pt x="76" y="57"/>
                  </a:cubicBezTo>
                  <a:cubicBezTo>
                    <a:pt x="82" y="50"/>
                    <a:pt x="82" y="50"/>
                    <a:pt x="82" y="50"/>
                  </a:cubicBezTo>
                  <a:close/>
                  <a:moveTo>
                    <a:pt x="29" y="0"/>
                  </a:moveTo>
                  <a:cubicBezTo>
                    <a:pt x="23" y="7"/>
                    <a:pt x="23" y="7"/>
                    <a:pt x="23" y="7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7" y="8"/>
                    <a:pt x="37" y="8"/>
                    <a:pt x="37" y="8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/>
          </p:spPr>
          <p:txBody>
            <a:bodyPr vert="horz" wrap="square" lIns="128533" tIns="64268" rIns="128533" bIns="64268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</a:pPr>
              <a:endParaRPr lang="zh-CN" altLang="en-US" sz="933" dirty="0">
                <a:solidFill>
                  <a:prstClr val="black"/>
                </a:solidFill>
                <a:latin typeface="Noto Sans S Chinese Light" panose="020B0300000000000000" pitchFamily="34" charset="-122"/>
                <a:ea typeface="Noto Sans S Chinese Light" panose="020B03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55" name="Freeform 154"/>
            <p:cNvSpPr>
              <a:spLocks noEditPoints="1"/>
            </p:cNvSpPr>
            <p:nvPr/>
          </p:nvSpPr>
          <p:spPr bwMode="auto">
            <a:xfrm>
              <a:off x="8262006" y="3187331"/>
              <a:ext cx="237999" cy="288180"/>
            </a:xfrm>
            <a:custGeom>
              <a:avLst/>
              <a:gdLst>
                <a:gd name="T0" fmla="*/ 0 w 77"/>
                <a:gd name="T1" fmla="*/ 85 h 93"/>
                <a:gd name="T2" fmla="*/ 30 w 77"/>
                <a:gd name="T3" fmla="*/ 20 h 93"/>
                <a:gd name="T4" fmla="*/ 38 w 77"/>
                <a:gd name="T5" fmla="*/ 26 h 93"/>
                <a:gd name="T6" fmla="*/ 39 w 77"/>
                <a:gd name="T7" fmla="*/ 27 h 93"/>
                <a:gd name="T8" fmla="*/ 39 w 77"/>
                <a:gd name="T9" fmla="*/ 27 h 93"/>
                <a:gd name="T10" fmla="*/ 40 w 77"/>
                <a:gd name="T11" fmla="*/ 27 h 93"/>
                <a:gd name="T12" fmla="*/ 40 w 77"/>
                <a:gd name="T13" fmla="*/ 28 h 93"/>
                <a:gd name="T14" fmla="*/ 40 w 77"/>
                <a:gd name="T15" fmla="*/ 28 h 93"/>
                <a:gd name="T16" fmla="*/ 41 w 77"/>
                <a:gd name="T17" fmla="*/ 28 h 93"/>
                <a:gd name="T18" fmla="*/ 41 w 77"/>
                <a:gd name="T19" fmla="*/ 29 h 93"/>
                <a:gd name="T20" fmla="*/ 42 w 77"/>
                <a:gd name="T21" fmla="*/ 29 h 93"/>
                <a:gd name="T22" fmla="*/ 42 w 77"/>
                <a:gd name="T23" fmla="*/ 29 h 93"/>
                <a:gd name="T24" fmla="*/ 43 w 77"/>
                <a:gd name="T25" fmla="*/ 29 h 93"/>
                <a:gd name="T26" fmla="*/ 43 w 77"/>
                <a:gd name="T27" fmla="*/ 30 h 93"/>
                <a:gd name="T28" fmla="*/ 43 w 77"/>
                <a:gd name="T29" fmla="*/ 30 h 93"/>
                <a:gd name="T30" fmla="*/ 48 w 77"/>
                <a:gd name="T31" fmla="*/ 33 h 93"/>
                <a:gd name="T32" fmla="*/ 48 w 77"/>
                <a:gd name="T33" fmla="*/ 33 h 93"/>
                <a:gd name="T34" fmla="*/ 49 w 77"/>
                <a:gd name="T35" fmla="*/ 34 h 93"/>
                <a:gd name="T36" fmla="*/ 49 w 77"/>
                <a:gd name="T37" fmla="*/ 34 h 93"/>
                <a:gd name="T38" fmla="*/ 50 w 77"/>
                <a:gd name="T39" fmla="*/ 34 h 93"/>
                <a:gd name="T40" fmla="*/ 50 w 77"/>
                <a:gd name="T41" fmla="*/ 35 h 93"/>
                <a:gd name="T42" fmla="*/ 50 w 77"/>
                <a:gd name="T43" fmla="*/ 35 h 93"/>
                <a:gd name="T44" fmla="*/ 51 w 77"/>
                <a:gd name="T45" fmla="*/ 35 h 93"/>
                <a:gd name="T46" fmla="*/ 51 w 77"/>
                <a:gd name="T47" fmla="*/ 36 h 93"/>
                <a:gd name="T48" fmla="*/ 52 w 77"/>
                <a:gd name="T49" fmla="*/ 36 h 93"/>
                <a:gd name="T50" fmla="*/ 52 w 77"/>
                <a:gd name="T51" fmla="*/ 36 h 93"/>
                <a:gd name="T52" fmla="*/ 53 w 77"/>
                <a:gd name="T53" fmla="*/ 37 h 93"/>
                <a:gd name="T54" fmla="*/ 53 w 77"/>
                <a:gd name="T55" fmla="*/ 37 h 93"/>
                <a:gd name="T56" fmla="*/ 48 w 77"/>
                <a:gd name="T57" fmla="*/ 79 h 93"/>
                <a:gd name="T58" fmla="*/ 7 w 77"/>
                <a:gd name="T59" fmla="*/ 91 h 93"/>
                <a:gd name="T60" fmla="*/ 35 w 77"/>
                <a:gd name="T61" fmla="*/ 64 h 93"/>
                <a:gd name="T62" fmla="*/ 19 w 77"/>
                <a:gd name="T63" fmla="*/ 53 h 93"/>
                <a:gd name="T64" fmla="*/ 3 w 77"/>
                <a:gd name="T65" fmla="*/ 88 h 93"/>
                <a:gd name="T66" fmla="*/ 73 w 77"/>
                <a:gd name="T67" fmla="*/ 93 h 93"/>
                <a:gd name="T68" fmla="*/ 54 w 77"/>
                <a:gd name="T69" fmla="*/ 83 h 93"/>
                <a:gd name="T70" fmla="*/ 69 w 77"/>
                <a:gd name="T71" fmla="*/ 42 h 93"/>
                <a:gd name="T72" fmla="*/ 34 w 77"/>
                <a:gd name="T73" fmla="*/ 0 h 93"/>
                <a:gd name="T74" fmla="*/ 69 w 77"/>
                <a:gd name="T75" fmla="*/ 42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7" h="93">
                  <a:moveTo>
                    <a:pt x="3" y="88"/>
                  </a:moveTo>
                  <a:cubicBezTo>
                    <a:pt x="2" y="87"/>
                    <a:pt x="1" y="86"/>
                    <a:pt x="0" y="85"/>
                  </a:cubicBezTo>
                  <a:cubicBezTo>
                    <a:pt x="0" y="72"/>
                    <a:pt x="0" y="58"/>
                    <a:pt x="0" y="45"/>
                  </a:cubicBezTo>
                  <a:cubicBezTo>
                    <a:pt x="12" y="40"/>
                    <a:pt x="21" y="32"/>
                    <a:pt x="30" y="20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8" y="27"/>
                    <a:pt x="38" y="27"/>
                    <a:pt x="38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1" y="29"/>
                    <a:pt x="41" y="29"/>
                    <a:pt x="41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9"/>
                    <a:pt x="43" y="29"/>
                    <a:pt x="43" y="29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4" y="30"/>
                    <a:pt x="44" y="30"/>
                    <a:pt x="44" y="30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4"/>
                    <a:pt x="48" y="34"/>
                    <a:pt x="48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50" y="34"/>
                    <a:pt x="50" y="34"/>
                    <a:pt x="50" y="34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51" y="36"/>
                    <a:pt x="51" y="36"/>
                    <a:pt x="51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62" y="43"/>
                    <a:pt x="62" y="43"/>
                    <a:pt x="62" y="43"/>
                  </a:cubicBezTo>
                  <a:cubicBezTo>
                    <a:pt x="53" y="55"/>
                    <a:pt x="49" y="67"/>
                    <a:pt x="48" y="79"/>
                  </a:cubicBezTo>
                  <a:cubicBezTo>
                    <a:pt x="36" y="84"/>
                    <a:pt x="23" y="88"/>
                    <a:pt x="11" y="93"/>
                  </a:cubicBezTo>
                  <a:cubicBezTo>
                    <a:pt x="9" y="92"/>
                    <a:pt x="8" y="91"/>
                    <a:pt x="7" y="91"/>
                  </a:cubicBezTo>
                  <a:cubicBezTo>
                    <a:pt x="23" y="68"/>
                    <a:pt x="23" y="68"/>
                    <a:pt x="23" y="68"/>
                  </a:cubicBezTo>
                  <a:cubicBezTo>
                    <a:pt x="27" y="69"/>
                    <a:pt x="32" y="68"/>
                    <a:pt x="35" y="64"/>
                  </a:cubicBezTo>
                  <a:cubicBezTo>
                    <a:pt x="38" y="60"/>
                    <a:pt x="37" y="54"/>
                    <a:pt x="32" y="51"/>
                  </a:cubicBezTo>
                  <a:cubicBezTo>
                    <a:pt x="28" y="47"/>
                    <a:pt x="22" y="49"/>
                    <a:pt x="19" y="53"/>
                  </a:cubicBezTo>
                  <a:cubicBezTo>
                    <a:pt x="16" y="57"/>
                    <a:pt x="16" y="62"/>
                    <a:pt x="19" y="65"/>
                  </a:cubicBezTo>
                  <a:cubicBezTo>
                    <a:pt x="3" y="88"/>
                    <a:pt x="3" y="88"/>
                    <a:pt x="3" y="88"/>
                  </a:cubicBezTo>
                  <a:close/>
                  <a:moveTo>
                    <a:pt x="27" y="93"/>
                  </a:moveTo>
                  <a:cubicBezTo>
                    <a:pt x="73" y="93"/>
                    <a:pt x="73" y="93"/>
                    <a:pt x="73" y="93"/>
                  </a:cubicBezTo>
                  <a:cubicBezTo>
                    <a:pt x="73" y="83"/>
                    <a:pt x="73" y="83"/>
                    <a:pt x="73" y="83"/>
                  </a:cubicBezTo>
                  <a:cubicBezTo>
                    <a:pt x="54" y="83"/>
                    <a:pt x="54" y="83"/>
                    <a:pt x="54" y="83"/>
                  </a:cubicBezTo>
                  <a:cubicBezTo>
                    <a:pt x="27" y="93"/>
                    <a:pt x="27" y="93"/>
                    <a:pt x="27" y="93"/>
                  </a:cubicBezTo>
                  <a:close/>
                  <a:moveTo>
                    <a:pt x="69" y="42"/>
                  </a:moveTo>
                  <a:cubicBezTo>
                    <a:pt x="77" y="31"/>
                    <a:pt x="77" y="31"/>
                    <a:pt x="77" y="31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6" y="12"/>
                    <a:pt x="26" y="12"/>
                    <a:pt x="26" y="12"/>
                  </a:cubicBezTo>
                  <a:lnTo>
                    <a:pt x="69" y="4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/>
          </p:spPr>
          <p:txBody>
            <a:bodyPr vert="horz" wrap="square" lIns="128533" tIns="64268" rIns="128533" bIns="64268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</a:pPr>
              <a:endParaRPr lang="zh-CN" altLang="en-US" sz="933" dirty="0">
                <a:solidFill>
                  <a:prstClr val="black"/>
                </a:solidFill>
                <a:latin typeface="Noto Sans S Chinese Light" panose="020B0300000000000000" pitchFamily="34" charset="-122"/>
                <a:ea typeface="Noto Sans S Chinese Light" panose="020B03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56" name="Freeform 155"/>
            <p:cNvSpPr>
              <a:spLocks noEditPoints="1"/>
            </p:cNvSpPr>
            <p:nvPr/>
          </p:nvSpPr>
          <p:spPr bwMode="auto">
            <a:xfrm>
              <a:off x="3855843" y="4017374"/>
              <a:ext cx="338245" cy="424345"/>
            </a:xfrm>
            <a:custGeom>
              <a:avLst/>
              <a:gdLst>
                <a:gd name="T0" fmla="*/ 228 w 228"/>
                <a:gd name="T1" fmla="*/ 76 h 286"/>
                <a:gd name="T2" fmla="*/ 186 w 228"/>
                <a:gd name="T3" fmla="*/ 103 h 286"/>
                <a:gd name="T4" fmla="*/ 0 w 228"/>
                <a:gd name="T5" fmla="*/ 76 h 286"/>
                <a:gd name="T6" fmla="*/ 65 w 228"/>
                <a:gd name="T7" fmla="*/ 278 h 286"/>
                <a:gd name="T8" fmla="*/ 72 w 228"/>
                <a:gd name="T9" fmla="*/ 282 h 286"/>
                <a:gd name="T10" fmla="*/ 153 w 228"/>
                <a:gd name="T11" fmla="*/ 282 h 286"/>
                <a:gd name="T12" fmla="*/ 160 w 228"/>
                <a:gd name="T13" fmla="*/ 278 h 286"/>
                <a:gd name="T14" fmla="*/ 212 w 228"/>
                <a:gd name="T15" fmla="*/ 147 h 286"/>
                <a:gd name="T16" fmla="*/ 165 w 228"/>
                <a:gd name="T17" fmla="*/ 169 h 286"/>
                <a:gd name="T18" fmla="*/ 176 w 228"/>
                <a:gd name="T19" fmla="*/ 174 h 286"/>
                <a:gd name="T20" fmla="*/ 180 w 228"/>
                <a:gd name="T21" fmla="*/ 191 h 286"/>
                <a:gd name="T22" fmla="*/ 176 w 228"/>
                <a:gd name="T23" fmla="*/ 201 h 286"/>
                <a:gd name="T24" fmla="*/ 148 w 228"/>
                <a:gd name="T25" fmla="*/ 206 h 286"/>
                <a:gd name="T26" fmla="*/ 137 w 228"/>
                <a:gd name="T27" fmla="*/ 201 h 286"/>
                <a:gd name="T28" fmla="*/ 133 w 228"/>
                <a:gd name="T29" fmla="*/ 184 h 286"/>
                <a:gd name="T30" fmla="*/ 137 w 228"/>
                <a:gd name="T31" fmla="*/ 174 h 286"/>
                <a:gd name="T32" fmla="*/ 165 w 228"/>
                <a:gd name="T33" fmla="*/ 178 h 286"/>
                <a:gd name="T34" fmla="*/ 172 w 228"/>
                <a:gd name="T35" fmla="*/ 184 h 286"/>
                <a:gd name="T36" fmla="*/ 170 w 228"/>
                <a:gd name="T37" fmla="*/ 195 h 286"/>
                <a:gd name="T38" fmla="*/ 165 w 228"/>
                <a:gd name="T39" fmla="*/ 197 h 286"/>
                <a:gd name="T40" fmla="*/ 143 w 228"/>
                <a:gd name="T41" fmla="*/ 195 h 286"/>
                <a:gd name="T42" fmla="*/ 141 w 228"/>
                <a:gd name="T43" fmla="*/ 191 h 286"/>
                <a:gd name="T44" fmla="*/ 143 w 228"/>
                <a:gd name="T45" fmla="*/ 180 h 286"/>
                <a:gd name="T46" fmla="*/ 148 w 228"/>
                <a:gd name="T47" fmla="*/ 178 h 286"/>
                <a:gd name="T48" fmla="*/ 60 w 228"/>
                <a:gd name="T49" fmla="*/ 170 h 286"/>
                <a:gd name="T50" fmla="*/ 96 w 228"/>
                <a:gd name="T51" fmla="*/ 183 h 286"/>
                <a:gd name="T52" fmla="*/ 82 w 228"/>
                <a:gd name="T53" fmla="*/ 205 h 286"/>
                <a:gd name="T54" fmla="*/ 46 w 228"/>
                <a:gd name="T55" fmla="*/ 192 h 286"/>
                <a:gd name="T56" fmla="*/ 60 w 228"/>
                <a:gd name="T57" fmla="*/ 170 h 286"/>
                <a:gd name="T58" fmla="*/ 39 w 228"/>
                <a:gd name="T59" fmla="*/ 139 h 286"/>
                <a:gd name="T60" fmla="*/ 120 w 228"/>
                <a:gd name="T61" fmla="*/ 157 h 286"/>
                <a:gd name="T62" fmla="*/ 114 w 228"/>
                <a:gd name="T63" fmla="*/ 158 h 286"/>
                <a:gd name="T64" fmla="*/ 139 w 228"/>
                <a:gd name="T65" fmla="*/ 158 h 286"/>
                <a:gd name="T66" fmla="*/ 186 w 228"/>
                <a:gd name="T67" fmla="*/ 140 h 286"/>
                <a:gd name="T68" fmla="*/ 139 w 228"/>
                <a:gd name="T69" fmla="*/ 158 h 286"/>
                <a:gd name="T70" fmla="*/ 145 w 228"/>
                <a:gd name="T71" fmla="*/ 257 h 286"/>
                <a:gd name="T72" fmla="*/ 119 w 228"/>
                <a:gd name="T73" fmla="*/ 258 h 286"/>
                <a:gd name="T74" fmla="*/ 97 w 228"/>
                <a:gd name="T75" fmla="*/ 258 h 286"/>
                <a:gd name="T76" fmla="*/ 80 w 228"/>
                <a:gd name="T77" fmla="*/ 256 h 286"/>
                <a:gd name="T78" fmla="*/ 97 w 228"/>
                <a:gd name="T79" fmla="*/ 217 h 286"/>
                <a:gd name="T80" fmla="*/ 100 w 228"/>
                <a:gd name="T81" fmla="*/ 215 h 286"/>
                <a:gd name="T82" fmla="*/ 119 w 228"/>
                <a:gd name="T83" fmla="*/ 199 h 286"/>
                <a:gd name="T84" fmla="*/ 129 w 228"/>
                <a:gd name="T85" fmla="*/ 217 h 286"/>
                <a:gd name="T86" fmla="*/ 169 w 228"/>
                <a:gd name="T87" fmla="*/ 217 h 286"/>
                <a:gd name="T88" fmla="*/ 187 w 228"/>
                <a:gd name="T89" fmla="*/ 166 h 286"/>
                <a:gd name="T90" fmla="*/ 134 w 228"/>
                <a:gd name="T91" fmla="*/ 209 h 286"/>
                <a:gd name="T92" fmla="*/ 124 w 228"/>
                <a:gd name="T93" fmla="*/ 191 h 286"/>
                <a:gd name="T94" fmla="*/ 107 w 228"/>
                <a:gd name="T95" fmla="*/ 191 h 286"/>
                <a:gd name="T96" fmla="*/ 103 w 228"/>
                <a:gd name="T97" fmla="*/ 193 h 286"/>
                <a:gd name="T98" fmla="*/ 41 w 228"/>
                <a:gd name="T99" fmla="*/ 209 h 286"/>
                <a:gd name="T100" fmla="*/ 114 w 228"/>
                <a:gd name="T101" fmla="*/ 166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28" h="286">
                  <a:moveTo>
                    <a:pt x="212" y="147"/>
                  </a:moveTo>
                  <a:cubicBezTo>
                    <a:pt x="228" y="76"/>
                    <a:pt x="228" y="76"/>
                    <a:pt x="228" y="76"/>
                  </a:cubicBezTo>
                  <a:cubicBezTo>
                    <a:pt x="221" y="77"/>
                    <a:pt x="213" y="78"/>
                    <a:pt x="206" y="77"/>
                  </a:cubicBezTo>
                  <a:cubicBezTo>
                    <a:pt x="186" y="103"/>
                    <a:pt x="186" y="103"/>
                    <a:pt x="186" y="103"/>
                  </a:cubicBezTo>
                  <a:cubicBezTo>
                    <a:pt x="184" y="74"/>
                    <a:pt x="184" y="74"/>
                    <a:pt x="184" y="74"/>
                  </a:cubicBezTo>
                  <a:cubicBezTo>
                    <a:pt x="123" y="57"/>
                    <a:pt x="64" y="0"/>
                    <a:pt x="0" y="76"/>
                  </a:cubicBezTo>
                  <a:cubicBezTo>
                    <a:pt x="5" y="102"/>
                    <a:pt x="19" y="187"/>
                    <a:pt x="27" y="211"/>
                  </a:cubicBezTo>
                  <a:cubicBezTo>
                    <a:pt x="35" y="238"/>
                    <a:pt x="48" y="260"/>
                    <a:pt x="65" y="278"/>
                  </a:cubicBezTo>
                  <a:cubicBezTo>
                    <a:pt x="68" y="281"/>
                    <a:pt x="68" y="281"/>
                    <a:pt x="68" y="281"/>
                  </a:cubicBezTo>
                  <a:cubicBezTo>
                    <a:pt x="72" y="282"/>
                    <a:pt x="72" y="282"/>
                    <a:pt x="72" y="282"/>
                  </a:cubicBezTo>
                  <a:cubicBezTo>
                    <a:pt x="80" y="283"/>
                    <a:pt x="87" y="284"/>
                    <a:pt x="95" y="284"/>
                  </a:cubicBezTo>
                  <a:cubicBezTo>
                    <a:pt x="114" y="286"/>
                    <a:pt x="132" y="285"/>
                    <a:pt x="153" y="282"/>
                  </a:cubicBezTo>
                  <a:cubicBezTo>
                    <a:pt x="158" y="281"/>
                    <a:pt x="158" y="281"/>
                    <a:pt x="158" y="281"/>
                  </a:cubicBezTo>
                  <a:cubicBezTo>
                    <a:pt x="160" y="278"/>
                    <a:pt x="160" y="278"/>
                    <a:pt x="160" y="278"/>
                  </a:cubicBezTo>
                  <a:cubicBezTo>
                    <a:pt x="177" y="261"/>
                    <a:pt x="190" y="238"/>
                    <a:pt x="199" y="211"/>
                  </a:cubicBezTo>
                  <a:cubicBezTo>
                    <a:pt x="206" y="192"/>
                    <a:pt x="210" y="170"/>
                    <a:pt x="212" y="147"/>
                  </a:cubicBezTo>
                  <a:close/>
                  <a:moveTo>
                    <a:pt x="148" y="169"/>
                  </a:moveTo>
                  <a:cubicBezTo>
                    <a:pt x="165" y="169"/>
                    <a:pt x="165" y="169"/>
                    <a:pt x="165" y="169"/>
                  </a:cubicBezTo>
                  <a:cubicBezTo>
                    <a:pt x="169" y="169"/>
                    <a:pt x="173" y="171"/>
                    <a:pt x="176" y="174"/>
                  </a:cubicBezTo>
                  <a:cubicBezTo>
                    <a:pt x="176" y="174"/>
                    <a:pt x="176" y="174"/>
                    <a:pt x="176" y="174"/>
                  </a:cubicBezTo>
                  <a:cubicBezTo>
                    <a:pt x="179" y="177"/>
                    <a:pt x="180" y="180"/>
                    <a:pt x="180" y="184"/>
                  </a:cubicBezTo>
                  <a:cubicBezTo>
                    <a:pt x="180" y="191"/>
                    <a:pt x="180" y="191"/>
                    <a:pt x="180" y="191"/>
                  </a:cubicBezTo>
                  <a:cubicBezTo>
                    <a:pt x="180" y="195"/>
                    <a:pt x="179" y="199"/>
                    <a:pt x="176" y="201"/>
                  </a:cubicBezTo>
                  <a:cubicBezTo>
                    <a:pt x="176" y="201"/>
                    <a:pt x="176" y="201"/>
                    <a:pt x="176" y="201"/>
                  </a:cubicBezTo>
                  <a:cubicBezTo>
                    <a:pt x="173" y="204"/>
                    <a:pt x="169" y="206"/>
                    <a:pt x="165" y="206"/>
                  </a:cubicBezTo>
                  <a:cubicBezTo>
                    <a:pt x="148" y="206"/>
                    <a:pt x="148" y="206"/>
                    <a:pt x="148" y="206"/>
                  </a:cubicBezTo>
                  <a:cubicBezTo>
                    <a:pt x="144" y="206"/>
                    <a:pt x="140" y="204"/>
                    <a:pt x="137" y="201"/>
                  </a:cubicBezTo>
                  <a:cubicBezTo>
                    <a:pt x="137" y="201"/>
                    <a:pt x="137" y="201"/>
                    <a:pt x="137" y="201"/>
                  </a:cubicBezTo>
                  <a:cubicBezTo>
                    <a:pt x="135" y="198"/>
                    <a:pt x="133" y="195"/>
                    <a:pt x="133" y="191"/>
                  </a:cubicBezTo>
                  <a:cubicBezTo>
                    <a:pt x="133" y="184"/>
                    <a:pt x="133" y="184"/>
                    <a:pt x="133" y="184"/>
                  </a:cubicBezTo>
                  <a:cubicBezTo>
                    <a:pt x="133" y="180"/>
                    <a:pt x="135" y="177"/>
                    <a:pt x="137" y="174"/>
                  </a:cubicBezTo>
                  <a:cubicBezTo>
                    <a:pt x="137" y="174"/>
                    <a:pt x="137" y="174"/>
                    <a:pt x="137" y="174"/>
                  </a:cubicBezTo>
                  <a:cubicBezTo>
                    <a:pt x="140" y="171"/>
                    <a:pt x="144" y="169"/>
                    <a:pt x="148" y="169"/>
                  </a:cubicBezTo>
                  <a:close/>
                  <a:moveTo>
                    <a:pt x="165" y="178"/>
                  </a:moveTo>
                  <a:cubicBezTo>
                    <a:pt x="167" y="178"/>
                    <a:pt x="169" y="179"/>
                    <a:pt x="170" y="180"/>
                  </a:cubicBezTo>
                  <a:cubicBezTo>
                    <a:pt x="171" y="181"/>
                    <a:pt x="172" y="183"/>
                    <a:pt x="172" y="184"/>
                  </a:cubicBezTo>
                  <a:cubicBezTo>
                    <a:pt x="172" y="191"/>
                    <a:pt x="172" y="191"/>
                    <a:pt x="172" y="191"/>
                  </a:cubicBezTo>
                  <a:cubicBezTo>
                    <a:pt x="172" y="192"/>
                    <a:pt x="171" y="194"/>
                    <a:pt x="170" y="195"/>
                  </a:cubicBezTo>
                  <a:cubicBezTo>
                    <a:pt x="170" y="195"/>
                    <a:pt x="170" y="195"/>
                    <a:pt x="170" y="195"/>
                  </a:cubicBezTo>
                  <a:cubicBezTo>
                    <a:pt x="169" y="196"/>
                    <a:pt x="167" y="197"/>
                    <a:pt x="165" y="197"/>
                  </a:cubicBezTo>
                  <a:cubicBezTo>
                    <a:pt x="148" y="197"/>
                    <a:pt x="148" y="197"/>
                    <a:pt x="148" y="197"/>
                  </a:cubicBezTo>
                  <a:cubicBezTo>
                    <a:pt x="146" y="197"/>
                    <a:pt x="144" y="196"/>
                    <a:pt x="143" y="195"/>
                  </a:cubicBezTo>
                  <a:cubicBezTo>
                    <a:pt x="143" y="195"/>
                    <a:pt x="143" y="195"/>
                    <a:pt x="143" y="195"/>
                  </a:cubicBezTo>
                  <a:cubicBezTo>
                    <a:pt x="142" y="194"/>
                    <a:pt x="141" y="192"/>
                    <a:pt x="141" y="191"/>
                  </a:cubicBezTo>
                  <a:cubicBezTo>
                    <a:pt x="141" y="184"/>
                    <a:pt x="141" y="184"/>
                    <a:pt x="141" y="184"/>
                  </a:cubicBezTo>
                  <a:cubicBezTo>
                    <a:pt x="141" y="183"/>
                    <a:pt x="142" y="181"/>
                    <a:pt x="143" y="180"/>
                  </a:cubicBezTo>
                  <a:cubicBezTo>
                    <a:pt x="143" y="180"/>
                    <a:pt x="143" y="180"/>
                    <a:pt x="143" y="180"/>
                  </a:cubicBezTo>
                  <a:cubicBezTo>
                    <a:pt x="144" y="179"/>
                    <a:pt x="146" y="178"/>
                    <a:pt x="148" y="178"/>
                  </a:cubicBezTo>
                  <a:cubicBezTo>
                    <a:pt x="165" y="178"/>
                    <a:pt x="165" y="178"/>
                    <a:pt x="165" y="178"/>
                  </a:cubicBezTo>
                  <a:close/>
                  <a:moveTo>
                    <a:pt x="60" y="170"/>
                  </a:moveTo>
                  <a:cubicBezTo>
                    <a:pt x="82" y="170"/>
                    <a:pt x="82" y="170"/>
                    <a:pt x="82" y="170"/>
                  </a:cubicBezTo>
                  <a:cubicBezTo>
                    <a:pt x="90" y="170"/>
                    <a:pt x="96" y="176"/>
                    <a:pt x="96" y="183"/>
                  </a:cubicBezTo>
                  <a:cubicBezTo>
                    <a:pt x="96" y="192"/>
                    <a:pt x="96" y="192"/>
                    <a:pt x="96" y="192"/>
                  </a:cubicBezTo>
                  <a:cubicBezTo>
                    <a:pt x="96" y="199"/>
                    <a:pt x="90" y="205"/>
                    <a:pt x="82" y="205"/>
                  </a:cubicBezTo>
                  <a:cubicBezTo>
                    <a:pt x="60" y="205"/>
                    <a:pt x="60" y="205"/>
                    <a:pt x="60" y="205"/>
                  </a:cubicBezTo>
                  <a:cubicBezTo>
                    <a:pt x="52" y="205"/>
                    <a:pt x="46" y="199"/>
                    <a:pt x="46" y="192"/>
                  </a:cubicBezTo>
                  <a:cubicBezTo>
                    <a:pt x="46" y="183"/>
                    <a:pt x="46" y="183"/>
                    <a:pt x="46" y="183"/>
                  </a:cubicBezTo>
                  <a:cubicBezTo>
                    <a:pt x="46" y="176"/>
                    <a:pt x="52" y="170"/>
                    <a:pt x="60" y="170"/>
                  </a:cubicBezTo>
                  <a:close/>
                  <a:moveTo>
                    <a:pt x="41" y="158"/>
                  </a:moveTo>
                  <a:cubicBezTo>
                    <a:pt x="40" y="151"/>
                    <a:pt x="40" y="145"/>
                    <a:pt x="39" y="139"/>
                  </a:cubicBezTo>
                  <a:cubicBezTo>
                    <a:pt x="69" y="154"/>
                    <a:pt x="105" y="151"/>
                    <a:pt x="133" y="143"/>
                  </a:cubicBezTo>
                  <a:cubicBezTo>
                    <a:pt x="129" y="148"/>
                    <a:pt x="125" y="153"/>
                    <a:pt x="120" y="157"/>
                  </a:cubicBezTo>
                  <a:cubicBezTo>
                    <a:pt x="121" y="158"/>
                    <a:pt x="121" y="158"/>
                    <a:pt x="121" y="158"/>
                  </a:cubicBezTo>
                  <a:cubicBezTo>
                    <a:pt x="114" y="158"/>
                    <a:pt x="114" y="158"/>
                    <a:pt x="114" y="158"/>
                  </a:cubicBezTo>
                  <a:cubicBezTo>
                    <a:pt x="41" y="158"/>
                    <a:pt x="41" y="158"/>
                    <a:pt x="41" y="158"/>
                  </a:cubicBezTo>
                  <a:close/>
                  <a:moveTo>
                    <a:pt x="139" y="158"/>
                  </a:moveTo>
                  <a:cubicBezTo>
                    <a:pt x="151" y="153"/>
                    <a:pt x="164" y="145"/>
                    <a:pt x="169" y="134"/>
                  </a:cubicBezTo>
                  <a:cubicBezTo>
                    <a:pt x="173" y="133"/>
                    <a:pt x="183" y="140"/>
                    <a:pt x="186" y="140"/>
                  </a:cubicBezTo>
                  <a:cubicBezTo>
                    <a:pt x="186" y="145"/>
                    <a:pt x="185" y="151"/>
                    <a:pt x="185" y="158"/>
                  </a:cubicBezTo>
                  <a:cubicBezTo>
                    <a:pt x="139" y="158"/>
                    <a:pt x="139" y="158"/>
                    <a:pt x="139" y="158"/>
                  </a:cubicBezTo>
                  <a:close/>
                  <a:moveTo>
                    <a:pt x="169" y="217"/>
                  </a:moveTo>
                  <a:cubicBezTo>
                    <a:pt x="163" y="232"/>
                    <a:pt x="155" y="246"/>
                    <a:pt x="145" y="257"/>
                  </a:cubicBezTo>
                  <a:cubicBezTo>
                    <a:pt x="136" y="258"/>
                    <a:pt x="128" y="258"/>
                    <a:pt x="119" y="258"/>
                  </a:cubicBezTo>
                  <a:cubicBezTo>
                    <a:pt x="119" y="258"/>
                    <a:pt x="119" y="258"/>
                    <a:pt x="119" y="258"/>
                  </a:cubicBezTo>
                  <a:cubicBezTo>
                    <a:pt x="115" y="258"/>
                    <a:pt x="111" y="258"/>
                    <a:pt x="107" y="258"/>
                  </a:cubicBezTo>
                  <a:cubicBezTo>
                    <a:pt x="104" y="258"/>
                    <a:pt x="100" y="258"/>
                    <a:pt x="97" y="258"/>
                  </a:cubicBezTo>
                  <a:cubicBezTo>
                    <a:pt x="95" y="258"/>
                    <a:pt x="95" y="258"/>
                    <a:pt x="95" y="258"/>
                  </a:cubicBezTo>
                  <a:cubicBezTo>
                    <a:pt x="90" y="257"/>
                    <a:pt x="85" y="257"/>
                    <a:pt x="80" y="256"/>
                  </a:cubicBezTo>
                  <a:cubicBezTo>
                    <a:pt x="70" y="245"/>
                    <a:pt x="63" y="232"/>
                    <a:pt x="57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99" y="217"/>
                    <a:pt x="99" y="217"/>
                    <a:pt x="99" y="217"/>
                  </a:cubicBezTo>
                  <a:cubicBezTo>
                    <a:pt x="100" y="215"/>
                    <a:pt x="100" y="215"/>
                    <a:pt x="100" y="215"/>
                  </a:cubicBezTo>
                  <a:cubicBezTo>
                    <a:pt x="109" y="199"/>
                    <a:pt x="109" y="199"/>
                    <a:pt x="109" y="199"/>
                  </a:cubicBezTo>
                  <a:cubicBezTo>
                    <a:pt x="119" y="199"/>
                    <a:pt x="119" y="199"/>
                    <a:pt x="119" y="199"/>
                  </a:cubicBezTo>
                  <a:cubicBezTo>
                    <a:pt x="128" y="215"/>
                    <a:pt x="128" y="215"/>
                    <a:pt x="128" y="215"/>
                  </a:cubicBezTo>
                  <a:cubicBezTo>
                    <a:pt x="129" y="217"/>
                    <a:pt x="129" y="217"/>
                    <a:pt x="129" y="217"/>
                  </a:cubicBezTo>
                  <a:cubicBezTo>
                    <a:pt x="132" y="217"/>
                    <a:pt x="132" y="217"/>
                    <a:pt x="132" y="217"/>
                  </a:cubicBezTo>
                  <a:cubicBezTo>
                    <a:pt x="169" y="217"/>
                    <a:pt x="169" y="217"/>
                    <a:pt x="169" y="217"/>
                  </a:cubicBezTo>
                  <a:close/>
                  <a:moveTo>
                    <a:pt x="114" y="166"/>
                  </a:moveTo>
                  <a:cubicBezTo>
                    <a:pt x="187" y="166"/>
                    <a:pt x="187" y="166"/>
                    <a:pt x="187" y="166"/>
                  </a:cubicBezTo>
                  <a:cubicBezTo>
                    <a:pt x="187" y="209"/>
                    <a:pt x="187" y="209"/>
                    <a:pt x="187" y="209"/>
                  </a:cubicBezTo>
                  <a:cubicBezTo>
                    <a:pt x="134" y="209"/>
                    <a:pt x="134" y="209"/>
                    <a:pt x="134" y="209"/>
                  </a:cubicBezTo>
                  <a:cubicBezTo>
                    <a:pt x="125" y="193"/>
                    <a:pt x="125" y="193"/>
                    <a:pt x="125" y="193"/>
                  </a:cubicBezTo>
                  <a:cubicBezTo>
                    <a:pt x="124" y="191"/>
                    <a:pt x="124" y="191"/>
                    <a:pt x="124" y="191"/>
                  </a:cubicBezTo>
                  <a:cubicBezTo>
                    <a:pt x="121" y="191"/>
                    <a:pt x="121" y="191"/>
                    <a:pt x="121" y="191"/>
                  </a:cubicBezTo>
                  <a:cubicBezTo>
                    <a:pt x="107" y="191"/>
                    <a:pt x="107" y="191"/>
                    <a:pt x="107" y="191"/>
                  </a:cubicBezTo>
                  <a:cubicBezTo>
                    <a:pt x="105" y="191"/>
                    <a:pt x="105" y="191"/>
                    <a:pt x="105" y="191"/>
                  </a:cubicBezTo>
                  <a:cubicBezTo>
                    <a:pt x="103" y="193"/>
                    <a:pt x="103" y="193"/>
                    <a:pt x="103" y="193"/>
                  </a:cubicBezTo>
                  <a:cubicBezTo>
                    <a:pt x="94" y="209"/>
                    <a:pt x="94" y="209"/>
                    <a:pt x="94" y="209"/>
                  </a:cubicBezTo>
                  <a:cubicBezTo>
                    <a:pt x="41" y="209"/>
                    <a:pt x="41" y="209"/>
                    <a:pt x="41" y="209"/>
                  </a:cubicBezTo>
                  <a:cubicBezTo>
                    <a:pt x="41" y="166"/>
                    <a:pt x="41" y="166"/>
                    <a:pt x="41" y="166"/>
                  </a:cubicBezTo>
                  <a:lnTo>
                    <a:pt x="114" y="166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/>
          </p:spPr>
          <p:txBody>
            <a:bodyPr vert="horz" wrap="square" lIns="128533" tIns="64268" rIns="128533" bIns="64268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</a:pPr>
              <a:endParaRPr lang="zh-CN" altLang="en-US" sz="933" dirty="0">
                <a:solidFill>
                  <a:prstClr val="black"/>
                </a:solidFill>
                <a:latin typeface="Noto Sans S Chinese Light" panose="020B0300000000000000" pitchFamily="34" charset="-122"/>
                <a:ea typeface="Noto Sans S Chinese Light" panose="020B03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188" name="TextBox 187"/>
          <p:cNvSpPr txBox="1"/>
          <p:nvPr/>
        </p:nvSpPr>
        <p:spPr>
          <a:xfrm>
            <a:off x="5156834" y="1402745"/>
            <a:ext cx="5923542" cy="2936140"/>
          </a:xfrm>
          <a:prstGeom prst="rect">
            <a:avLst/>
          </a:prstGeom>
          <a:noFill/>
        </p:spPr>
        <p:txBody>
          <a:bodyPr wrap="square" lIns="91396" tIns="45696" rIns="91396" bIns="45696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altLang="zh-CN" sz="1400" dirty="0"/>
              <a:t>collect</a:t>
            </a:r>
            <a:r>
              <a:rPr lang="zh-CN" altLang="en-US" sz="1400" dirty="0"/>
              <a:t>是一个终端操作</a:t>
            </a:r>
            <a:r>
              <a:rPr lang="en-US" altLang="zh-CN" sz="1400" dirty="0"/>
              <a:t>,</a:t>
            </a:r>
            <a:r>
              <a:rPr lang="zh-CN" altLang="en-US" sz="1400" dirty="0"/>
              <a:t>它接受的参数是将流中元素累积到汇总结果的各种方式</a:t>
            </a:r>
            <a:r>
              <a:rPr lang="en-US" altLang="zh-CN" sz="1400" dirty="0"/>
              <a:t>(</a:t>
            </a:r>
            <a:r>
              <a:rPr lang="zh-CN" altLang="en-US" sz="1400" dirty="0"/>
              <a:t>称为收集器</a:t>
            </a:r>
            <a:r>
              <a:rPr lang="en-US" altLang="zh-CN" sz="1400" dirty="0" smtClean="0"/>
              <a:t>).</a:t>
            </a:r>
          </a:p>
          <a:p>
            <a:pPr marL="285750" indent="-285750">
              <a:buFont typeface="Arial" charset="0"/>
              <a:buChar char="•"/>
            </a:pPr>
            <a:endParaRPr lang="en-US" altLang="zh-CN" sz="1400" dirty="0"/>
          </a:p>
          <a:p>
            <a:pPr marL="285750" indent="-285750">
              <a:buFont typeface="Arial" charset="0"/>
              <a:buChar char="•"/>
            </a:pPr>
            <a:r>
              <a:rPr lang="zh-CN" altLang="en-US" sz="1400" dirty="0"/>
              <a:t>预定义收集器包括将流元素归约和汇总到一个值</a:t>
            </a:r>
            <a:r>
              <a:rPr lang="en-US" altLang="zh-CN" sz="1400" dirty="0"/>
              <a:t>,</a:t>
            </a:r>
            <a:r>
              <a:rPr lang="zh-CN" altLang="en-US" sz="1400" dirty="0"/>
              <a:t>例如计算最小值</a:t>
            </a:r>
            <a:r>
              <a:rPr lang="en-US" altLang="zh-CN" sz="1400" dirty="0"/>
              <a:t>\</a:t>
            </a:r>
            <a:r>
              <a:rPr lang="zh-CN" altLang="en-US" sz="1400" dirty="0"/>
              <a:t>最大值或者平均数</a:t>
            </a:r>
            <a:r>
              <a:rPr lang="en-US" altLang="zh-CN" sz="1400" dirty="0"/>
              <a:t>.</a:t>
            </a:r>
            <a:r>
              <a:rPr lang="zh-CN" altLang="en-US" sz="1400" dirty="0"/>
              <a:t>这些可以参考</a:t>
            </a:r>
            <a:r>
              <a:rPr lang="en-US" altLang="zh-CN" sz="1400" dirty="0"/>
              <a:t>Collectors</a:t>
            </a:r>
            <a:r>
              <a:rPr lang="zh-CN" altLang="en-US" sz="1400" dirty="0"/>
              <a:t>类的方法</a:t>
            </a:r>
            <a:r>
              <a:rPr lang="en-US" altLang="zh-CN" sz="1400" dirty="0" smtClean="0"/>
              <a:t>.</a:t>
            </a:r>
          </a:p>
          <a:p>
            <a:pPr marL="285750" indent="-285750">
              <a:buFont typeface="Arial" charset="0"/>
              <a:buChar char="•"/>
            </a:pPr>
            <a:endParaRPr lang="en-US" altLang="zh-CN" sz="1400" dirty="0"/>
          </a:p>
          <a:p>
            <a:pPr marL="285750" indent="-285750">
              <a:buFont typeface="Arial" charset="0"/>
              <a:buChar char="•"/>
            </a:pPr>
            <a:r>
              <a:rPr lang="zh-CN" altLang="en-US" sz="1400" dirty="0"/>
              <a:t>预定义的收集器可以用</a:t>
            </a:r>
            <a:r>
              <a:rPr lang="en-US" altLang="zh-CN" sz="1400" dirty="0" err="1"/>
              <a:t>groupBy</a:t>
            </a:r>
            <a:r>
              <a:rPr lang="zh-CN" altLang="en-US" sz="1400" dirty="0"/>
              <a:t>对流中元素进行分组</a:t>
            </a:r>
            <a:r>
              <a:rPr lang="en-US" altLang="zh-CN" sz="1400" dirty="0"/>
              <a:t>,</a:t>
            </a:r>
            <a:r>
              <a:rPr lang="zh-CN" altLang="en-US" sz="1400" dirty="0"/>
              <a:t>或用</a:t>
            </a:r>
            <a:r>
              <a:rPr lang="en-US" altLang="zh-CN" sz="1400" dirty="0" err="1"/>
              <a:t>partitioningBy</a:t>
            </a:r>
            <a:r>
              <a:rPr lang="zh-CN" altLang="en-US" sz="1400" dirty="0"/>
              <a:t>进行分区</a:t>
            </a:r>
            <a:r>
              <a:rPr lang="en-US" altLang="zh-CN" sz="1400" dirty="0" smtClean="0"/>
              <a:t>.</a:t>
            </a:r>
          </a:p>
          <a:p>
            <a:pPr marL="285750" indent="-285750">
              <a:buFont typeface="Arial" charset="0"/>
              <a:buChar char="•"/>
            </a:pPr>
            <a:endParaRPr lang="en-US" altLang="zh-CN" sz="1400" dirty="0"/>
          </a:p>
          <a:p>
            <a:pPr marL="285750" indent="-285750">
              <a:buFont typeface="Arial" charset="0"/>
              <a:buChar char="•"/>
            </a:pPr>
            <a:r>
              <a:rPr lang="zh-CN" altLang="en-US" sz="1400" dirty="0"/>
              <a:t>收集器可以高效的复合起来</a:t>
            </a:r>
            <a:r>
              <a:rPr lang="en-US" altLang="zh-CN" sz="1400" dirty="0"/>
              <a:t>,</a:t>
            </a:r>
            <a:r>
              <a:rPr lang="zh-CN" altLang="en-US" sz="1400" dirty="0"/>
              <a:t>进行多级分组</a:t>
            </a:r>
            <a:r>
              <a:rPr lang="en-US" altLang="zh-CN" sz="1400" dirty="0"/>
              <a:t>\</a:t>
            </a:r>
            <a:r>
              <a:rPr lang="zh-CN" altLang="en-US" sz="1400" dirty="0"/>
              <a:t>分区和归约</a:t>
            </a:r>
            <a:r>
              <a:rPr lang="en-US" altLang="zh-CN" sz="1400" dirty="0" smtClean="0"/>
              <a:t>.</a:t>
            </a:r>
          </a:p>
          <a:p>
            <a:pPr marL="285750" indent="-285750">
              <a:buFont typeface="Arial" charset="0"/>
              <a:buChar char="•"/>
            </a:pPr>
            <a:endParaRPr lang="en-US" altLang="zh-CN" sz="1400" dirty="0"/>
          </a:p>
          <a:p>
            <a:pPr marL="285750" indent="-285750">
              <a:buFont typeface="Arial" charset="0"/>
              <a:buChar char="•"/>
            </a:pPr>
            <a:r>
              <a:rPr lang="zh-CN" altLang="en-US" sz="1400" dirty="0"/>
              <a:t>你可以实现</a:t>
            </a:r>
            <a:r>
              <a:rPr lang="en-US" altLang="zh-CN" sz="1400" dirty="0"/>
              <a:t>Collector</a:t>
            </a:r>
            <a:r>
              <a:rPr lang="zh-CN" altLang="en-US" sz="1400" dirty="0"/>
              <a:t>接口中定义的方法来开发自己的收集器</a:t>
            </a:r>
            <a:r>
              <a:rPr lang="en-US" altLang="zh-CN" sz="1400" dirty="0"/>
              <a:t>.</a:t>
            </a:r>
          </a:p>
          <a:p>
            <a:pPr>
              <a:lnSpc>
                <a:spcPct val="120000"/>
              </a:lnSpc>
            </a:pPr>
            <a:endParaRPr lang="id-ID" sz="1400" dirty="0">
              <a:solidFill>
                <a:schemeClr val="tx1">
                  <a:lumMod val="85000"/>
                  <a:lumOff val="15000"/>
                </a:schemeClr>
              </a:solidFill>
              <a:latin typeface="Noto Sans S Chinese Light" panose="020B0300000000000000" pitchFamily="34" charset="-122"/>
              <a:ea typeface="Noto Sans S Chinese Light" panose="020B0300000000000000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28" name="标题 127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3200" b="1" dirty="0" smtClean="0"/>
              <a:t>小结</a:t>
            </a:r>
            <a:endParaRPr lang="zh-CN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1487269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千图PPT彼岸天：ID 8661124库_组合 3">
            <a:extLst>
              <a:ext uri="{FF2B5EF4-FFF2-40B4-BE49-F238E27FC236}">
                <a16:creationId xmlns="" xmlns:a16="http://schemas.microsoft.com/office/drawing/2014/main" id="{70FBB629-EE7B-4015-B001-D6FC8DD1DC68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2039016" y="1942500"/>
            <a:ext cx="726003" cy="726003"/>
            <a:chOff x="2039016" y="1942500"/>
            <a:chExt cx="726003" cy="726003"/>
          </a:xfrm>
        </p:grpSpPr>
        <p:sp>
          <p:nvSpPr>
            <p:cNvPr id="32" name="Rectangle: Rounded Corners 4">
              <a:extLst>
                <a:ext uri="{FF2B5EF4-FFF2-40B4-BE49-F238E27FC236}">
                  <a16:creationId xmlns="" xmlns:a16="http://schemas.microsoft.com/office/drawing/2014/main" id="{0DDBD316-DBE1-4FB6-869B-8E6258A791DA}"/>
                </a:ext>
              </a:extLst>
            </p:cNvPr>
            <p:cNvSpPr/>
            <p:nvPr/>
          </p:nvSpPr>
          <p:spPr>
            <a:xfrm>
              <a:off x="2039016" y="1942500"/>
              <a:ext cx="726003" cy="726003"/>
            </a:xfrm>
            <a:prstGeom prst="roundRect">
              <a:avLst>
                <a:gd name="adj" fmla="val 4614"/>
              </a:avLst>
            </a:prstGeom>
            <a:solidFill>
              <a:schemeClr val="accent4"/>
            </a:solidFill>
            <a:ln w="12700">
              <a:miter lim="400000"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" name="Freeform: Shape 5">
              <a:extLst>
                <a:ext uri="{FF2B5EF4-FFF2-40B4-BE49-F238E27FC236}">
                  <a16:creationId xmlns="" xmlns:a16="http://schemas.microsoft.com/office/drawing/2014/main" id="{86E0FD64-947D-4506-9EA1-3758E9C6B3B0}"/>
                </a:ext>
              </a:extLst>
            </p:cNvPr>
            <p:cNvSpPr/>
            <p:nvPr/>
          </p:nvSpPr>
          <p:spPr>
            <a:xfrm>
              <a:off x="2238221" y="2144997"/>
              <a:ext cx="327593" cy="317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0" h="21600" extrusionOk="0">
                  <a:moveTo>
                    <a:pt x="8400" y="0"/>
                  </a:moveTo>
                  <a:cubicBezTo>
                    <a:pt x="3600" y="0"/>
                    <a:pt x="0" y="3946"/>
                    <a:pt x="0" y="8723"/>
                  </a:cubicBezTo>
                  <a:cubicBezTo>
                    <a:pt x="0" y="13500"/>
                    <a:pt x="3600" y="17238"/>
                    <a:pt x="8400" y="17238"/>
                  </a:cubicBezTo>
                  <a:cubicBezTo>
                    <a:pt x="10400" y="17238"/>
                    <a:pt x="12200" y="16615"/>
                    <a:pt x="13600" y="15369"/>
                  </a:cubicBezTo>
                  <a:cubicBezTo>
                    <a:pt x="13600" y="15369"/>
                    <a:pt x="13800" y="15577"/>
                    <a:pt x="13800" y="15785"/>
                  </a:cubicBezTo>
                  <a:cubicBezTo>
                    <a:pt x="19000" y="20977"/>
                    <a:pt x="19000" y="20977"/>
                    <a:pt x="19000" y="20977"/>
                  </a:cubicBezTo>
                  <a:cubicBezTo>
                    <a:pt x="19400" y="21392"/>
                    <a:pt x="19800" y="21600"/>
                    <a:pt x="20000" y="21600"/>
                  </a:cubicBezTo>
                  <a:cubicBezTo>
                    <a:pt x="20400" y="21600"/>
                    <a:pt x="20800" y="21392"/>
                    <a:pt x="21200" y="20977"/>
                  </a:cubicBezTo>
                  <a:cubicBezTo>
                    <a:pt x="21600" y="20562"/>
                    <a:pt x="21600" y="19523"/>
                    <a:pt x="21200" y="18900"/>
                  </a:cubicBezTo>
                  <a:cubicBezTo>
                    <a:pt x="16000" y="13500"/>
                    <a:pt x="16000" y="13500"/>
                    <a:pt x="16000" y="13500"/>
                  </a:cubicBezTo>
                  <a:cubicBezTo>
                    <a:pt x="15800" y="13500"/>
                    <a:pt x="15600" y="13292"/>
                    <a:pt x="15400" y="13292"/>
                  </a:cubicBezTo>
                  <a:cubicBezTo>
                    <a:pt x="16200" y="11838"/>
                    <a:pt x="16600" y="10385"/>
                    <a:pt x="16600" y="8723"/>
                  </a:cubicBezTo>
                  <a:cubicBezTo>
                    <a:pt x="16600" y="3946"/>
                    <a:pt x="13000" y="0"/>
                    <a:pt x="8400" y="0"/>
                  </a:cubicBezTo>
                  <a:close/>
                  <a:moveTo>
                    <a:pt x="8400" y="2700"/>
                  </a:moveTo>
                  <a:cubicBezTo>
                    <a:pt x="11600" y="2700"/>
                    <a:pt x="14200" y="5400"/>
                    <a:pt x="14200" y="8723"/>
                  </a:cubicBezTo>
                  <a:cubicBezTo>
                    <a:pt x="14200" y="9762"/>
                    <a:pt x="13800" y="10800"/>
                    <a:pt x="13200" y="11838"/>
                  </a:cubicBezTo>
                  <a:cubicBezTo>
                    <a:pt x="12800" y="12669"/>
                    <a:pt x="12800" y="12669"/>
                    <a:pt x="12800" y="12669"/>
                  </a:cubicBezTo>
                  <a:cubicBezTo>
                    <a:pt x="12000" y="13292"/>
                    <a:pt x="12000" y="13292"/>
                    <a:pt x="12000" y="13292"/>
                  </a:cubicBezTo>
                  <a:cubicBezTo>
                    <a:pt x="11000" y="14123"/>
                    <a:pt x="9600" y="14538"/>
                    <a:pt x="8400" y="14538"/>
                  </a:cubicBezTo>
                  <a:cubicBezTo>
                    <a:pt x="5200" y="14538"/>
                    <a:pt x="2600" y="12046"/>
                    <a:pt x="2600" y="8723"/>
                  </a:cubicBezTo>
                  <a:cubicBezTo>
                    <a:pt x="2600" y="5400"/>
                    <a:pt x="5200" y="2700"/>
                    <a:pt x="8400" y="2700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39" name="išľíďè">
            <a:extLst>
              <a:ext uri="{FF2B5EF4-FFF2-40B4-BE49-F238E27FC236}">
                <a16:creationId xmlns="" xmlns:a16="http://schemas.microsoft.com/office/drawing/2014/main" id="{9BDD2771-ABE6-4F40-AFD9-D06F8056B19B}"/>
              </a:ext>
            </a:extLst>
          </p:cNvPr>
          <p:cNvSpPr/>
          <p:nvPr/>
        </p:nvSpPr>
        <p:spPr bwMode="auto">
          <a:xfrm>
            <a:off x="3161640" y="2139939"/>
            <a:ext cx="7474984" cy="6570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rIns="90000" anchor="t" anchorCtr="0">
            <a:noAutofit/>
          </a:bodyPr>
          <a:lstStyle/>
          <a:p>
            <a:pPr defTabSz="913765">
              <a:lnSpc>
                <a:spcPct val="120000"/>
              </a:lnSpc>
              <a:spcBef>
                <a:spcPct val="0"/>
              </a:spcBef>
              <a:defRPr/>
            </a:pPr>
            <a:r>
              <a:rPr lang="en-US" altLang="zh-CN" sz="2000" b="1" dirty="0"/>
              <a:t>filter</a:t>
            </a:r>
            <a:r>
              <a:rPr lang="zh-CN" altLang="en-US" sz="2000" b="1" dirty="0"/>
              <a:t>和</a:t>
            </a:r>
            <a:r>
              <a:rPr lang="en-US" altLang="zh-CN" sz="2000" b="1" dirty="0"/>
              <a:t>map</a:t>
            </a:r>
            <a:r>
              <a:rPr lang="zh-CN" altLang="en-US" sz="2000" b="1" dirty="0"/>
              <a:t>等中间操作会返回一个流</a:t>
            </a:r>
            <a:r>
              <a:rPr lang="en-US" altLang="zh-CN" sz="2000" b="1" dirty="0"/>
              <a:t>,</a:t>
            </a:r>
            <a:r>
              <a:rPr lang="zh-CN" altLang="en-US" sz="2000" b="1" dirty="0"/>
              <a:t>并可以链接在一起</a:t>
            </a:r>
            <a:r>
              <a:rPr lang="en-US" altLang="zh-CN" sz="2000" b="1" dirty="0"/>
              <a:t>.</a:t>
            </a:r>
            <a:r>
              <a:rPr lang="zh-CN" altLang="en-US" sz="2000" b="1" dirty="0"/>
              <a:t>可以用它们来这只一条流水线</a:t>
            </a:r>
            <a:r>
              <a:rPr lang="en-US" altLang="zh-CN" sz="2000" b="1" dirty="0"/>
              <a:t>,</a:t>
            </a:r>
            <a:r>
              <a:rPr lang="zh-CN" altLang="en-US" sz="2000" b="1" dirty="0"/>
              <a:t>但</a:t>
            </a:r>
            <a:r>
              <a:rPr lang="zh-CN" altLang="en-US" sz="2000" b="1" dirty="0" smtClean="0"/>
              <a:t>并不会</a:t>
            </a:r>
            <a:r>
              <a:rPr lang="zh-CN" altLang="en-US" sz="2000" b="1" dirty="0"/>
              <a:t>生成任何结果</a:t>
            </a:r>
            <a:r>
              <a:rPr lang="en-US" altLang="zh-CN" sz="2000" b="1" dirty="0"/>
              <a:t>.</a:t>
            </a:r>
          </a:p>
          <a:p>
            <a:pPr lvl="0" defTabSz="913765">
              <a:lnSpc>
                <a:spcPct val="120000"/>
              </a:lnSpc>
              <a:spcBef>
                <a:spcPct val="0"/>
              </a:spcBef>
              <a:defRPr/>
            </a:pP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40" name="iSlíďè">
            <a:extLst>
              <a:ext uri="{FF2B5EF4-FFF2-40B4-BE49-F238E27FC236}">
                <a16:creationId xmlns="" xmlns:a16="http://schemas.microsoft.com/office/drawing/2014/main" id="{7D3F1D6E-1E46-4256-8FDA-1FE6BE0F1747}"/>
              </a:ext>
            </a:extLst>
          </p:cNvPr>
          <p:cNvSpPr txBox="1"/>
          <p:nvPr/>
        </p:nvSpPr>
        <p:spPr bwMode="auto">
          <a:xfrm>
            <a:off x="3161641" y="1720377"/>
            <a:ext cx="2623285" cy="419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rIns="90000">
            <a:noAutofit/>
          </a:bodyPr>
          <a:lstStyle/>
          <a:p>
            <a:pPr lvl="0" defTabSz="913765">
              <a:spcBef>
                <a:spcPct val="0"/>
              </a:spcBef>
              <a:defRPr/>
            </a:pPr>
            <a:r>
              <a:rPr lang="zh-CN" altLang="en-US" sz="2400" b="1" dirty="0"/>
              <a:t>中间操作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3200" dirty="0"/>
              <a:t>中间操作和终端操作</a:t>
            </a:r>
            <a:endParaRPr lang="zh-CN" altLang="en-US" sz="3200" dirty="0"/>
          </a:p>
        </p:txBody>
      </p:sp>
      <p:sp>
        <p:nvSpPr>
          <p:cNvPr id="37" name="išľíďè">
            <a:extLst>
              <a:ext uri="{FF2B5EF4-FFF2-40B4-BE49-F238E27FC236}">
                <a16:creationId xmlns="" xmlns:a16="http://schemas.microsoft.com/office/drawing/2014/main" id="{9BDD2771-ABE6-4F40-AFD9-D06F8056B19B}"/>
              </a:ext>
            </a:extLst>
          </p:cNvPr>
          <p:cNvSpPr/>
          <p:nvPr/>
        </p:nvSpPr>
        <p:spPr bwMode="auto">
          <a:xfrm>
            <a:off x="3161640" y="3413989"/>
            <a:ext cx="7474984" cy="6570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rIns="90000" anchor="t" anchorCtr="0">
            <a:noAutofit/>
          </a:bodyPr>
          <a:lstStyle/>
          <a:p>
            <a:pPr defTabSz="913765">
              <a:lnSpc>
                <a:spcPct val="120000"/>
              </a:lnSpc>
              <a:spcBef>
                <a:spcPct val="0"/>
              </a:spcBef>
              <a:defRPr/>
            </a:pPr>
            <a:r>
              <a:rPr lang="en-US" altLang="zh-CN" sz="2000" b="1" dirty="0" err="1"/>
              <a:t>forEach</a:t>
            </a:r>
            <a:r>
              <a:rPr lang="zh-CN" altLang="en-US" sz="2000" b="1" dirty="0"/>
              <a:t>和</a:t>
            </a:r>
            <a:r>
              <a:rPr lang="en-US" altLang="zh-CN" sz="2000" b="1" dirty="0"/>
              <a:t>count</a:t>
            </a:r>
            <a:r>
              <a:rPr lang="zh-CN" altLang="en-US" sz="2000" b="1" dirty="0"/>
              <a:t>等终端操作会返回一个非流的值</a:t>
            </a:r>
            <a:r>
              <a:rPr lang="en-US" altLang="zh-CN" sz="2000" b="1" dirty="0"/>
              <a:t>,</a:t>
            </a:r>
            <a:r>
              <a:rPr lang="zh-CN" altLang="en-US" sz="2000" b="1" dirty="0"/>
              <a:t>并处理流水线以返回结果</a:t>
            </a:r>
            <a:r>
              <a:rPr lang="en-US" altLang="zh-CN" sz="2000" b="1" dirty="0" smtClean="0"/>
              <a:t>.</a:t>
            </a:r>
            <a:endParaRPr lang="en-US" altLang="zh-CN" sz="2000" b="1" dirty="0"/>
          </a:p>
        </p:txBody>
      </p:sp>
      <p:sp>
        <p:nvSpPr>
          <p:cNvPr id="38" name="iSlíďè">
            <a:extLst>
              <a:ext uri="{FF2B5EF4-FFF2-40B4-BE49-F238E27FC236}">
                <a16:creationId xmlns="" xmlns:a16="http://schemas.microsoft.com/office/drawing/2014/main" id="{7D3F1D6E-1E46-4256-8FDA-1FE6BE0F1747}"/>
              </a:ext>
            </a:extLst>
          </p:cNvPr>
          <p:cNvSpPr txBox="1"/>
          <p:nvPr/>
        </p:nvSpPr>
        <p:spPr bwMode="auto">
          <a:xfrm>
            <a:off x="3161641" y="2994427"/>
            <a:ext cx="2623285" cy="419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rIns="90000">
            <a:noAutofit/>
          </a:bodyPr>
          <a:lstStyle/>
          <a:p>
            <a:pPr lvl="0" defTabSz="913765">
              <a:spcBef>
                <a:spcPct val="0"/>
              </a:spcBef>
              <a:defRPr/>
            </a:pPr>
            <a:r>
              <a:rPr lang="zh-CN" altLang="en-US" sz="2400" b="1" dirty="0"/>
              <a:t>终端操作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uLnTx/>
              <a:uFillTx/>
            </a:endParaRPr>
          </a:p>
        </p:txBody>
      </p:sp>
      <p:grpSp>
        <p:nvGrpSpPr>
          <p:cNvPr id="51" name="千图PPT彼岸天：ID 8661124库_组合 22">
            <a:extLst>
              <a:ext uri="{FF2B5EF4-FFF2-40B4-BE49-F238E27FC236}">
                <a16:creationId xmlns="" xmlns:a16="http://schemas.microsoft.com/office/drawing/2014/main" id="{4CDABC1E-8245-4A62-8B8A-9CDF67AEA0E7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2039015" y="3152276"/>
            <a:ext cx="726003" cy="726003"/>
            <a:chOff x="6597920" y="1942500"/>
            <a:chExt cx="726003" cy="726003"/>
          </a:xfrm>
        </p:grpSpPr>
        <p:sp>
          <p:nvSpPr>
            <p:cNvPr id="52" name="Rectangle: Rounded Corners 23">
              <a:extLst>
                <a:ext uri="{FF2B5EF4-FFF2-40B4-BE49-F238E27FC236}">
                  <a16:creationId xmlns="" xmlns:a16="http://schemas.microsoft.com/office/drawing/2014/main" id="{DF5335FB-BFE9-435D-A2B2-96C9CEAD1FD4}"/>
                </a:ext>
              </a:extLst>
            </p:cNvPr>
            <p:cNvSpPr/>
            <p:nvPr/>
          </p:nvSpPr>
          <p:spPr>
            <a:xfrm>
              <a:off x="6597920" y="1942500"/>
              <a:ext cx="726003" cy="726003"/>
            </a:xfrm>
            <a:prstGeom prst="roundRect">
              <a:avLst>
                <a:gd name="adj" fmla="val 4614"/>
              </a:avLst>
            </a:prstGeom>
            <a:solidFill>
              <a:schemeClr val="accent1"/>
            </a:solidFill>
            <a:ln w="12700">
              <a:miter lim="400000"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3" name="Freeform: Shape 24">
              <a:extLst>
                <a:ext uri="{FF2B5EF4-FFF2-40B4-BE49-F238E27FC236}">
                  <a16:creationId xmlns="" xmlns:a16="http://schemas.microsoft.com/office/drawing/2014/main" id="{05EC1F5D-A9F4-40A6-ABBE-32467142C8E5}"/>
                </a:ext>
              </a:extLst>
            </p:cNvPr>
            <p:cNvSpPr/>
            <p:nvPr/>
          </p:nvSpPr>
          <p:spPr>
            <a:xfrm>
              <a:off x="6785166" y="2139939"/>
              <a:ext cx="351510" cy="3276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9" h="21600" extrusionOk="0">
                  <a:moveTo>
                    <a:pt x="4272" y="0"/>
                  </a:moveTo>
                  <a:cubicBezTo>
                    <a:pt x="3474" y="0"/>
                    <a:pt x="2800" y="302"/>
                    <a:pt x="2235" y="908"/>
                  </a:cubicBezTo>
                  <a:cubicBezTo>
                    <a:pt x="1671" y="1514"/>
                    <a:pt x="1389" y="2237"/>
                    <a:pt x="1389" y="3094"/>
                  </a:cubicBezTo>
                  <a:cubicBezTo>
                    <a:pt x="1389" y="3950"/>
                    <a:pt x="1671" y="4688"/>
                    <a:pt x="2235" y="5294"/>
                  </a:cubicBezTo>
                  <a:cubicBezTo>
                    <a:pt x="2801" y="5899"/>
                    <a:pt x="3474" y="6202"/>
                    <a:pt x="4272" y="6202"/>
                  </a:cubicBezTo>
                  <a:cubicBezTo>
                    <a:pt x="5071" y="6202"/>
                    <a:pt x="5758" y="5899"/>
                    <a:pt x="6322" y="5294"/>
                  </a:cubicBezTo>
                  <a:cubicBezTo>
                    <a:pt x="6888" y="4688"/>
                    <a:pt x="7169" y="3950"/>
                    <a:pt x="7169" y="3094"/>
                  </a:cubicBezTo>
                  <a:cubicBezTo>
                    <a:pt x="7169" y="2238"/>
                    <a:pt x="6888" y="1514"/>
                    <a:pt x="6322" y="908"/>
                  </a:cubicBezTo>
                  <a:cubicBezTo>
                    <a:pt x="5758" y="302"/>
                    <a:pt x="5071" y="0"/>
                    <a:pt x="4272" y="0"/>
                  </a:cubicBezTo>
                  <a:close/>
                  <a:moveTo>
                    <a:pt x="17274" y="0"/>
                  </a:moveTo>
                  <a:cubicBezTo>
                    <a:pt x="16476" y="0"/>
                    <a:pt x="15789" y="302"/>
                    <a:pt x="15224" y="908"/>
                  </a:cubicBezTo>
                  <a:cubicBezTo>
                    <a:pt x="14660" y="1514"/>
                    <a:pt x="14377" y="2237"/>
                    <a:pt x="14378" y="3094"/>
                  </a:cubicBezTo>
                  <a:cubicBezTo>
                    <a:pt x="14378" y="3950"/>
                    <a:pt x="14660" y="4688"/>
                    <a:pt x="15224" y="5294"/>
                  </a:cubicBezTo>
                  <a:cubicBezTo>
                    <a:pt x="15789" y="5899"/>
                    <a:pt x="16476" y="6202"/>
                    <a:pt x="17274" y="6202"/>
                  </a:cubicBezTo>
                  <a:cubicBezTo>
                    <a:pt x="18072" y="6202"/>
                    <a:pt x="18747" y="5899"/>
                    <a:pt x="19311" y="5294"/>
                  </a:cubicBezTo>
                  <a:cubicBezTo>
                    <a:pt x="19876" y="4688"/>
                    <a:pt x="20158" y="3950"/>
                    <a:pt x="20158" y="3094"/>
                  </a:cubicBezTo>
                  <a:cubicBezTo>
                    <a:pt x="20158" y="2238"/>
                    <a:pt x="19876" y="1514"/>
                    <a:pt x="19311" y="908"/>
                  </a:cubicBezTo>
                  <a:cubicBezTo>
                    <a:pt x="18747" y="302"/>
                    <a:pt x="18072" y="0"/>
                    <a:pt x="17274" y="0"/>
                  </a:cubicBezTo>
                  <a:close/>
                  <a:moveTo>
                    <a:pt x="10740" y="2966"/>
                  </a:moveTo>
                  <a:cubicBezTo>
                    <a:pt x="9543" y="2966"/>
                    <a:pt x="8532" y="3420"/>
                    <a:pt x="7685" y="4329"/>
                  </a:cubicBezTo>
                  <a:cubicBezTo>
                    <a:pt x="6838" y="5237"/>
                    <a:pt x="6415" y="6336"/>
                    <a:pt x="6415" y="7621"/>
                  </a:cubicBezTo>
                  <a:cubicBezTo>
                    <a:pt x="6415" y="8906"/>
                    <a:pt x="6838" y="10005"/>
                    <a:pt x="7685" y="10914"/>
                  </a:cubicBezTo>
                  <a:cubicBezTo>
                    <a:pt x="8532" y="11823"/>
                    <a:pt x="9543" y="12276"/>
                    <a:pt x="10740" y="12276"/>
                  </a:cubicBezTo>
                  <a:cubicBezTo>
                    <a:pt x="11938" y="12276"/>
                    <a:pt x="12962" y="11823"/>
                    <a:pt x="13809" y="10914"/>
                  </a:cubicBezTo>
                  <a:cubicBezTo>
                    <a:pt x="14656" y="10005"/>
                    <a:pt x="15079" y="8906"/>
                    <a:pt x="15079" y="7621"/>
                  </a:cubicBezTo>
                  <a:cubicBezTo>
                    <a:pt x="15079" y="6336"/>
                    <a:pt x="14656" y="5237"/>
                    <a:pt x="13809" y="4329"/>
                  </a:cubicBezTo>
                  <a:cubicBezTo>
                    <a:pt x="12962" y="3419"/>
                    <a:pt x="11938" y="2966"/>
                    <a:pt x="10740" y="2966"/>
                  </a:cubicBezTo>
                  <a:close/>
                  <a:moveTo>
                    <a:pt x="1402" y="6131"/>
                  </a:moveTo>
                  <a:cubicBezTo>
                    <a:pt x="469" y="6131"/>
                    <a:pt x="0" y="7551"/>
                    <a:pt x="0" y="10403"/>
                  </a:cubicBezTo>
                  <a:cubicBezTo>
                    <a:pt x="0" y="11033"/>
                    <a:pt x="214" y="11523"/>
                    <a:pt x="635" y="11850"/>
                  </a:cubicBezTo>
                  <a:cubicBezTo>
                    <a:pt x="1057" y="12177"/>
                    <a:pt x="1578" y="12333"/>
                    <a:pt x="2196" y="12333"/>
                  </a:cubicBezTo>
                  <a:lnTo>
                    <a:pt x="3704" y="12333"/>
                  </a:lnTo>
                  <a:cubicBezTo>
                    <a:pt x="4479" y="11339"/>
                    <a:pt x="5472" y="10826"/>
                    <a:pt x="6693" y="10786"/>
                  </a:cubicBezTo>
                  <a:cubicBezTo>
                    <a:pt x="6082" y="9840"/>
                    <a:pt x="5780" y="8801"/>
                    <a:pt x="5780" y="7678"/>
                  </a:cubicBezTo>
                  <a:cubicBezTo>
                    <a:pt x="5780" y="7444"/>
                    <a:pt x="5795" y="7182"/>
                    <a:pt x="5833" y="6883"/>
                  </a:cubicBezTo>
                  <a:cubicBezTo>
                    <a:pt x="5336" y="7069"/>
                    <a:pt x="4843" y="7167"/>
                    <a:pt x="4338" y="7167"/>
                  </a:cubicBezTo>
                  <a:cubicBezTo>
                    <a:pt x="3894" y="7167"/>
                    <a:pt x="3441" y="7071"/>
                    <a:pt x="2989" y="6897"/>
                  </a:cubicBezTo>
                  <a:cubicBezTo>
                    <a:pt x="2538" y="6724"/>
                    <a:pt x="2174" y="6556"/>
                    <a:pt x="1891" y="6386"/>
                  </a:cubicBezTo>
                  <a:cubicBezTo>
                    <a:pt x="1609" y="6216"/>
                    <a:pt x="1448" y="6131"/>
                    <a:pt x="1402" y="6131"/>
                  </a:cubicBezTo>
                  <a:close/>
                  <a:moveTo>
                    <a:pt x="20197" y="6131"/>
                  </a:moveTo>
                  <a:cubicBezTo>
                    <a:pt x="20153" y="6131"/>
                    <a:pt x="19990" y="6216"/>
                    <a:pt x="19708" y="6386"/>
                  </a:cubicBezTo>
                  <a:cubicBezTo>
                    <a:pt x="19426" y="6556"/>
                    <a:pt x="19062" y="6724"/>
                    <a:pt x="18610" y="6897"/>
                  </a:cubicBezTo>
                  <a:cubicBezTo>
                    <a:pt x="18159" y="7071"/>
                    <a:pt x="17706" y="7167"/>
                    <a:pt x="17261" y="7167"/>
                  </a:cubicBezTo>
                  <a:cubicBezTo>
                    <a:pt x="16757" y="7167"/>
                    <a:pt x="16251" y="7069"/>
                    <a:pt x="15753" y="6883"/>
                  </a:cubicBezTo>
                  <a:cubicBezTo>
                    <a:pt x="15791" y="7182"/>
                    <a:pt x="15819" y="7444"/>
                    <a:pt x="15819" y="7678"/>
                  </a:cubicBezTo>
                  <a:cubicBezTo>
                    <a:pt x="15819" y="8801"/>
                    <a:pt x="15516" y="9840"/>
                    <a:pt x="14907" y="10786"/>
                  </a:cubicBezTo>
                  <a:cubicBezTo>
                    <a:pt x="16126" y="10826"/>
                    <a:pt x="17120" y="11338"/>
                    <a:pt x="17896" y="12333"/>
                  </a:cubicBezTo>
                  <a:lnTo>
                    <a:pt x="19404" y="12333"/>
                  </a:lnTo>
                  <a:cubicBezTo>
                    <a:pt x="20021" y="12333"/>
                    <a:pt x="20543" y="12177"/>
                    <a:pt x="20964" y="11850"/>
                  </a:cubicBezTo>
                  <a:cubicBezTo>
                    <a:pt x="21386" y="11523"/>
                    <a:pt x="21599" y="11033"/>
                    <a:pt x="21599" y="10403"/>
                  </a:cubicBezTo>
                  <a:cubicBezTo>
                    <a:pt x="21600" y="7551"/>
                    <a:pt x="21131" y="6131"/>
                    <a:pt x="20197" y="6131"/>
                  </a:cubicBezTo>
                  <a:close/>
                  <a:moveTo>
                    <a:pt x="6852" y="11524"/>
                  </a:moveTo>
                  <a:cubicBezTo>
                    <a:pt x="6392" y="11524"/>
                    <a:pt x="5975" y="11604"/>
                    <a:pt x="5595" y="11765"/>
                  </a:cubicBezTo>
                  <a:cubicBezTo>
                    <a:pt x="5215" y="11927"/>
                    <a:pt x="4893" y="12147"/>
                    <a:pt x="4629" y="12418"/>
                  </a:cubicBezTo>
                  <a:cubicBezTo>
                    <a:pt x="4365" y="12688"/>
                    <a:pt x="4132" y="13014"/>
                    <a:pt x="3928" y="13397"/>
                  </a:cubicBezTo>
                  <a:cubicBezTo>
                    <a:pt x="3725" y="13781"/>
                    <a:pt x="3559" y="14171"/>
                    <a:pt x="3439" y="14575"/>
                  </a:cubicBezTo>
                  <a:cubicBezTo>
                    <a:pt x="3319" y="14979"/>
                    <a:pt x="3227" y="15422"/>
                    <a:pt x="3148" y="15895"/>
                  </a:cubicBezTo>
                  <a:cubicBezTo>
                    <a:pt x="3069" y="16367"/>
                    <a:pt x="3016" y="16807"/>
                    <a:pt x="2989" y="17215"/>
                  </a:cubicBezTo>
                  <a:cubicBezTo>
                    <a:pt x="2963" y="17623"/>
                    <a:pt x="2950" y="18035"/>
                    <a:pt x="2950" y="18464"/>
                  </a:cubicBezTo>
                  <a:cubicBezTo>
                    <a:pt x="2950" y="19432"/>
                    <a:pt x="3220" y="20201"/>
                    <a:pt x="3770" y="20763"/>
                  </a:cubicBezTo>
                  <a:cubicBezTo>
                    <a:pt x="4320" y="21324"/>
                    <a:pt x="5054" y="21600"/>
                    <a:pt x="5965" y="21600"/>
                  </a:cubicBezTo>
                  <a:lnTo>
                    <a:pt x="15832" y="21600"/>
                  </a:lnTo>
                  <a:cubicBezTo>
                    <a:pt x="16743" y="21600"/>
                    <a:pt x="17478" y="21324"/>
                    <a:pt x="18028" y="20763"/>
                  </a:cubicBezTo>
                  <a:cubicBezTo>
                    <a:pt x="18578" y="20201"/>
                    <a:pt x="18848" y="19432"/>
                    <a:pt x="18848" y="18464"/>
                  </a:cubicBezTo>
                  <a:cubicBezTo>
                    <a:pt x="18848" y="18035"/>
                    <a:pt x="18834" y="17623"/>
                    <a:pt x="18808" y="17215"/>
                  </a:cubicBezTo>
                  <a:cubicBezTo>
                    <a:pt x="18782" y="16807"/>
                    <a:pt x="18728" y="16367"/>
                    <a:pt x="18650" y="15895"/>
                  </a:cubicBezTo>
                  <a:cubicBezTo>
                    <a:pt x="18571" y="15422"/>
                    <a:pt x="18466" y="14979"/>
                    <a:pt x="18346" y="14575"/>
                  </a:cubicBezTo>
                  <a:cubicBezTo>
                    <a:pt x="18225" y="14171"/>
                    <a:pt x="18073" y="13781"/>
                    <a:pt x="17869" y="13397"/>
                  </a:cubicBezTo>
                  <a:cubicBezTo>
                    <a:pt x="17666" y="13014"/>
                    <a:pt x="17432" y="12689"/>
                    <a:pt x="17168" y="12418"/>
                  </a:cubicBezTo>
                  <a:cubicBezTo>
                    <a:pt x="16905" y="12147"/>
                    <a:pt x="16583" y="11927"/>
                    <a:pt x="16203" y="11765"/>
                  </a:cubicBezTo>
                  <a:cubicBezTo>
                    <a:pt x="15823" y="11604"/>
                    <a:pt x="15392" y="11524"/>
                    <a:pt x="14933" y="11524"/>
                  </a:cubicBezTo>
                  <a:cubicBezTo>
                    <a:pt x="14858" y="11524"/>
                    <a:pt x="14706" y="11606"/>
                    <a:pt x="14457" y="11779"/>
                  </a:cubicBezTo>
                  <a:cubicBezTo>
                    <a:pt x="14208" y="11953"/>
                    <a:pt x="13926" y="12148"/>
                    <a:pt x="13624" y="12361"/>
                  </a:cubicBezTo>
                  <a:cubicBezTo>
                    <a:pt x="13322" y="12575"/>
                    <a:pt x="12925" y="12770"/>
                    <a:pt x="12420" y="12943"/>
                  </a:cubicBezTo>
                  <a:cubicBezTo>
                    <a:pt x="11915" y="13117"/>
                    <a:pt x="11411" y="13213"/>
                    <a:pt x="10899" y="13213"/>
                  </a:cubicBezTo>
                  <a:cubicBezTo>
                    <a:pt x="10387" y="13213"/>
                    <a:pt x="9869" y="13117"/>
                    <a:pt x="9365" y="12943"/>
                  </a:cubicBezTo>
                  <a:cubicBezTo>
                    <a:pt x="8860" y="12770"/>
                    <a:pt x="8462" y="12575"/>
                    <a:pt x="8161" y="12361"/>
                  </a:cubicBezTo>
                  <a:cubicBezTo>
                    <a:pt x="7860" y="12148"/>
                    <a:pt x="7589" y="11953"/>
                    <a:pt x="7341" y="11779"/>
                  </a:cubicBezTo>
                  <a:cubicBezTo>
                    <a:pt x="7092" y="11606"/>
                    <a:pt x="6927" y="11524"/>
                    <a:pt x="6852" y="11524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18" name="千图PPT彼岸天：ID 8661124库_组合 16">
            <a:extLst>
              <a:ext uri="{FF2B5EF4-FFF2-40B4-BE49-F238E27FC236}">
                <a16:creationId xmlns="" xmlns:a16="http://schemas.microsoft.com/office/drawing/2014/main" id="{88D99390-F1F2-49CC-92D1-F37AA735B19A}"/>
              </a:ext>
            </a:extLst>
          </p:cNvPr>
          <p:cNvGrpSpPr/>
          <p:nvPr>
            <p:custDataLst>
              <p:tags r:id="rId3"/>
            </p:custDataLst>
          </p:nvPr>
        </p:nvGrpSpPr>
        <p:grpSpPr>
          <a:xfrm>
            <a:off x="2063335" y="4490600"/>
            <a:ext cx="726003" cy="726003"/>
            <a:chOff x="2039016" y="3319554"/>
            <a:chExt cx="726003" cy="726003"/>
          </a:xfrm>
        </p:grpSpPr>
        <p:sp>
          <p:nvSpPr>
            <p:cNvPr id="19" name="Rectangle: Rounded Corners 17">
              <a:extLst>
                <a:ext uri="{FF2B5EF4-FFF2-40B4-BE49-F238E27FC236}">
                  <a16:creationId xmlns="" xmlns:a16="http://schemas.microsoft.com/office/drawing/2014/main" id="{5525D415-513A-4B09-90A5-9E5F7FFAC80D}"/>
                </a:ext>
              </a:extLst>
            </p:cNvPr>
            <p:cNvSpPr/>
            <p:nvPr/>
          </p:nvSpPr>
          <p:spPr>
            <a:xfrm>
              <a:off x="2039016" y="3319554"/>
              <a:ext cx="726003" cy="726003"/>
            </a:xfrm>
            <a:prstGeom prst="roundRect">
              <a:avLst>
                <a:gd name="adj" fmla="val 4614"/>
              </a:avLst>
            </a:prstGeom>
            <a:solidFill>
              <a:schemeClr val="accent3"/>
            </a:solidFill>
            <a:ln w="12700">
              <a:miter lim="400000"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" name="Freeform: Shape 18">
              <a:extLst>
                <a:ext uri="{FF2B5EF4-FFF2-40B4-BE49-F238E27FC236}">
                  <a16:creationId xmlns="" xmlns:a16="http://schemas.microsoft.com/office/drawing/2014/main" id="{B35F9F3A-9D10-43AC-A11B-84F24E35B9E5}"/>
                </a:ext>
              </a:extLst>
            </p:cNvPr>
            <p:cNvSpPr/>
            <p:nvPr/>
          </p:nvSpPr>
          <p:spPr>
            <a:xfrm>
              <a:off x="2238221" y="3508308"/>
              <a:ext cx="327593" cy="3484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67" extrusionOk="0">
                  <a:moveTo>
                    <a:pt x="10665" y="9681"/>
                  </a:moveTo>
                  <a:cubicBezTo>
                    <a:pt x="10079" y="14119"/>
                    <a:pt x="7081" y="15033"/>
                    <a:pt x="7081" y="18117"/>
                  </a:cubicBezTo>
                  <a:cubicBezTo>
                    <a:pt x="7081" y="20023"/>
                    <a:pt x="8782" y="21567"/>
                    <a:pt x="10799" y="21567"/>
                  </a:cubicBezTo>
                  <a:cubicBezTo>
                    <a:pt x="12818" y="21567"/>
                    <a:pt x="14519" y="20023"/>
                    <a:pt x="14519" y="18117"/>
                  </a:cubicBezTo>
                  <a:cubicBezTo>
                    <a:pt x="14519" y="15033"/>
                    <a:pt x="11521" y="14119"/>
                    <a:pt x="10935" y="9681"/>
                  </a:cubicBezTo>
                  <a:cubicBezTo>
                    <a:pt x="10917" y="9547"/>
                    <a:pt x="10683" y="9547"/>
                    <a:pt x="10665" y="9681"/>
                  </a:cubicBezTo>
                  <a:close/>
                  <a:moveTo>
                    <a:pt x="18015" y="101"/>
                  </a:moveTo>
                  <a:cubicBezTo>
                    <a:pt x="17997" y="-33"/>
                    <a:pt x="17762" y="-33"/>
                    <a:pt x="17744" y="101"/>
                  </a:cubicBezTo>
                  <a:cubicBezTo>
                    <a:pt x="17159" y="4539"/>
                    <a:pt x="14160" y="5453"/>
                    <a:pt x="14160" y="8537"/>
                  </a:cubicBezTo>
                  <a:cubicBezTo>
                    <a:pt x="14160" y="10442"/>
                    <a:pt x="15863" y="11987"/>
                    <a:pt x="17880" y="11987"/>
                  </a:cubicBezTo>
                  <a:cubicBezTo>
                    <a:pt x="19897" y="11987"/>
                    <a:pt x="21600" y="10442"/>
                    <a:pt x="21600" y="8537"/>
                  </a:cubicBezTo>
                  <a:cubicBezTo>
                    <a:pt x="21600" y="5453"/>
                    <a:pt x="18602" y="4539"/>
                    <a:pt x="18015" y="101"/>
                  </a:cubicBezTo>
                  <a:close/>
                  <a:moveTo>
                    <a:pt x="3856" y="101"/>
                  </a:moveTo>
                  <a:cubicBezTo>
                    <a:pt x="3838" y="-33"/>
                    <a:pt x="3603" y="-33"/>
                    <a:pt x="3586" y="101"/>
                  </a:cubicBezTo>
                  <a:cubicBezTo>
                    <a:pt x="2999" y="4539"/>
                    <a:pt x="0" y="5453"/>
                    <a:pt x="0" y="8537"/>
                  </a:cubicBezTo>
                  <a:cubicBezTo>
                    <a:pt x="0" y="10442"/>
                    <a:pt x="1703" y="11987"/>
                    <a:pt x="3720" y="11987"/>
                  </a:cubicBezTo>
                  <a:cubicBezTo>
                    <a:pt x="5739" y="11987"/>
                    <a:pt x="7440" y="10442"/>
                    <a:pt x="7440" y="8537"/>
                  </a:cubicBezTo>
                  <a:cubicBezTo>
                    <a:pt x="7440" y="5453"/>
                    <a:pt x="4442" y="4539"/>
                    <a:pt x="3856" y="101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23" name="išľíďè">
            <a:extLst>
              <a:ext uri="{FF2B5EF4-FFF2-40B4-BE49-F238E27FC236}">
                <a16:creationId xmlns="" xmlns:a16="http://schemas.microsoft.com/office/drawing/2014/main" id="{9BDD2771-ABE6-4F40-AFD9-D06F8056B19B}"/>
              </a:ext>
            </a:extLst>
          </p:cNvPr>
          <p:cNvSpPr/>
          <p:nvPr/>
        </p:nvSpPr>
        <p:spPr bwMode="auto">
          <a:xfrm>
            <a:off x="3185960" y="4613408"/>
            <a:ext cx="7474984" cy="1478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rIns="90000" anchor="t" anchorCtr="0">
            <a:noAutofit/>
          </a:bodyPr>
          <a:lstStyle/>
          <a:p>
            <a:pPr defTabSz="913765">
              <a:lnSpc>
                <a:spcPct val="120000"/>
              </a:lnSpc>
              <a:spcBef>
                <a:spcPct val="0"/>
              </a:spcBef>
              <a:defRPr/>
            </a:pPr>
            <a:r>
              <a:rPr lang="zh-CN" altLang="en-US" sz="2000" b="1" dirty="0" smtClean="0"/>
              <a:t>中间操作不会产生结果</a:t>
            </a:r>
            <a:r>
              <a:rPr lang="en-US" altLang="zh-CN" sz="2000" b="1" dirty="0" smtClean="0"/>
              <a:t>,</a:t>
            </a:r>
            <a:r>
              <a:rPr lang="zh-CN" altLang="en-US" sz="2000" b="1" dirty="0" smtClean="0"/>
              <a:t>通常用于描述流水线所以返回的是一个</a:t>
            </a:r>
            <a:r>
              <a:rPr lang="en-US" altLang="zh-CN" sz="2000" b="1" dirty="0" smtClean="0"/>
              <a:t>stream.</a:t>
            </a:r>
          </a:p>
          <a:p>
            <a:pPr defTabSz="913765">
              <a:lnSpc>
                <a:spcPct val="120000"/>
              </a:lnSpc>
              <a:spcBef>
                <a:spcPct val="0"/>
              </a:spcBef>
              <a:defRPr/>
            </a:pPr>
            <a:r>
              <a:rPr lang="zh-CN" altLang="en-US" sz="2000" b="1" dirty="0" smtClean="0"/>
              <a:t>终端操作会消耗流水线产生结果</a:t>
            </a:r>
            <a:r>
              <a:rPr lang="en-US" altLang="zh-CN" sz="2000" b="1" dirty="0" smtClean="0"/>
              <a:t>.</a:t>
            </a:r>
            <a:endParaRPr lang="en-US" altLang="zh-CN" sz="2000" b="1" dirty="0"/>
          </a:p>
        </p:txBody>
      </p:sp>
      <p:sp>
        <p:nvSpPr>
          <p:cNvPr id="24" name="iSlíďè">
            <a:extLst>
              <a:ext uri="{FF2B5EF4-FFF2-40B4-BE49-F238E27FC236}">
                <a16:creationId xmlns="" xmlns:a16="http://schemas.microsoft.com/office/drawing/2014/main" id="{7D3F1D6E-1E46-4256-8FDA-1FE6BE0F1747}"/>
              </a:ext>
            </a:extLst>
          </p:cNvPr>
          <p:cNvSpPr txBox="1"/>
          <p:nvPr/>
        </p:nvSpPr>
        <p:spPr bwMode="auto">
          <a:xfrm>
            <a:off x="3185961" y="4193846"/>
            <a:ext cx="2623285" cy="419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rIns="90000">
            <a:noAutofit/>
          </a:bodyPr>
          <a:lstStyle/>
          <a:p>
            <a:pPr lvl="0" defTabSz="913765">
              <a:spcBef>
                <a:spcPct val="0"/>
              </a:spcBef>
              <a:defRPr/>
            </a:pPr>
            <a:r>
              <a:rPr lang="zh-CN" altLang="en-US" sz="2400" b="1" noProof="0" dirty="0" smtClean="0"/>
              <a:t>区别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864010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>
          <a:xfrm>
            <a:off x="3495435" y="365125"/>
            <a:ext cx="5201130" cy="826861"/>
          </a:xfrm>
        </p:spPr>
        <p:txBody>
          <a:bodyPr>
            <a:normAutofit/>
          </a:bodyPr>
          <a:lstStyle/>
          <a:p>
            <a:pPr algn="ctr"/>
            <a:r>
              <a:rPr lang="zh-CN" altLang="en-US" sz="3200" b="1" dirty="0" smtClean="0"/>
              <a:t>并行流</a:t>
            </a:r>
            <a:endParaRPr lang="zh-CN" altLang="en-US" sz="3200" b="1" dirty="0"/>
          </a:p>
        </p:txBody>
      </p:sp>
      <p:sp>
        <p:nvSpPr>
          <p:cNvPr id="3" name="文本框 2"/>
          <p:cNvSpPr txBox="1"/>
          <p:nvPr/>
        </p:nvSpPr>
        <p:spPr>
          <a:xfrm>
            <a:off x="1129552" y="1191986"/>
            <a:ext cx="969533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      并行</a:t>
            </a:r>
            <a:r>
              <a:rPr lang="zh-CN" altLang="en-US" dirty="0"/>
              <a:t>流就是把一个内容分成多个数据块，并用不同的线程分成多个数据块，并用不同的线程分别处理每个数据块的流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r>
              <a:rPr lang="zh-CN" altLang="en-US" dirty="0" smtClean="0"/>
              <a:t>       </a:t>
            </a:r>
            <a:r>
              <a:rPr lang="en-US" altLang="zh-CN" dirty="0" smtClean="0"/>
              <a:t>JAVA8 </a:t>
            </a:r>
            <a:r>
              <a:rPr lang="zh-CN" altLang="en-US" dirty="0"/>
              <a:t>中将并行进行了优化，我们可以很容易的对数据进行并行操作。</a:t>
            </a:r>
            <a:r>
              <a:rPr lang="en-US" altLang="zh-CN" dirty="0"/>
              <a:t>Stream API </a:t>
            </a:r>
            <a:r>
              <a:rPr lang="zh-CN" altLang="en-US" dirty="0"/>
              <a:t>可以声明性地通过</a:t>
            </a:r>
            <a:r>
              <a:rPr lang="en-US" altLang="zh-CN" dirty="0"/>
              <a:t>parallel() </a:t>
            </a:r>
            <a:r>
              <a:rPr lang="zh-CN" altLang="en-US" dirty="0"/>
              <a:t>与</a:t>
            </a:r>
            <a:r>
              <a:rPr lang="en-US" altLang="zh-CN" dirty="0"/>
              <a:t>sequential() </a:t>
            </a:r>
            <a:r>
              <a:rPr lang="zh-CN" altLang="en-US" dirty="0"/>
              <a:t>在并行流与顺序流之间进行切换。但最后一次的</a:t>
            </a:r>
            <a:r>
              <a:rPr lang="en-US" altLang="zh-CN" dirty="0"/>
              <a:t>parallel()</a:t>
            </a:r>
            <a:r>
              <a:rPr lang="zh-CN" altLang="en-US" dirty="0"/>
              <a:t>或者</a:t>
            </a:r>
            <a:r>
              <a:rPr lang="en-US" altLang="zh-CN" dirty="0"/>
              <a:t>sequential()</a:t>
            </a:r>
            <a:r>
              <a:rPr lang="zh-CN" altLang="en-US" dirty="0"/>
              <a:t>调用才会影响整个流水线</a:t>
            </a:r>
            <a:r>
              <a:rPr lang="en-US" altLang="zh-CN" dirty="0"/>
              <a:t>.</a:t>
            </a:r>
            <a:r>
              <a:rPr lang="zh-CN" altLang="en-US" dirty="0"/>
              <a:t>其内部通过一个</a:t>
            </a:r>
            <a:r>
              <a:rPr lang="en-US" altLang="zh-CN" dirty="0"/>
              <a:t>Boolean</a:t>
            </a:r>
            <a:r>
              <a:rPr lang="zh-CN" altLang="en-US" dirty="0"/>
              <a:t>变量控制是否并行</a:t>
            </a:r>
            <a:r>
              <a:rPr lang="en-US" altLang="zh-CN" dirty="0"/>
              <a:t>.</a:t>
            </a:r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93106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>
          <a:xfrm>
            <a:off x="3495435" y="365125"/>
            <a:ext cx="5201130" cy="826861"/>
          </a:xfrm>
        </p:spPr>
        <p:txBody>
          <a:bodyPr>
            <a:normAutofit/>
          </a:bodyPr>
          <a:lstStyle/>
          <a:p>
            <a:pPr algn="ctr"/>
            <a:r>
              <a:rPr lang="zh-CN" altLang="en-US" sz="3200" b="1" dirty="0" smtClean="0"/>
              <a:t>并行流</a:t>
            </a:r>
            <a:r>
              <a:rPr lang="en-US" altLang="zh-CN" sz="3200" b="1" dirty="0" smtClean="0"/>
              <a:t>-Fork/Join</a:t>
            </a:r>
            <a:endParaRPr lang="zh-CN" altLang="en-US" sz="3200" b="1" dirty="0"/>
          </a:p>
        </p:txBody>
      </p:sp>
      <p:sp>
        <p:nvSpPr>
          <p:cNvPr id="3" name="文本框 2"/>
          <p:cNvSpPr txBox="1"/>
          <p:nvPr/>
        </p:nvSpPr>
        <p:spPr>
          <a:xfrm>
            <a:off x="1142999" y="1007320"/>
            <a:ext cx="9695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其实</a:t>
            </a:r>
            <a:r>
              <a:rPr lang="en-US" altLang="zh-CN" dirty="0"/>
              <a:t>JAVA8</a:t>
            </a:r>
            <a:r>
              <a:rPr lang="zh-CN" altLang="en-US" dirty="0"/>
              <a:t>底层是使用</a:t>
            </a:r>
            <a:r>
              <a:rPr lang="en-US" altLang="zh-CN" dirty="0"/>
              <a:t>JAVA7</a:t>
            </a:r>
            <a:r>
              <a:rPr lang="zh-CN" altLang="en-US" dirty="0"/>
              <a:t>新加入的</a:t>
            </a:r>
            <a:r>
              <a:rPr lang="en-US" altLang="zh-CN" dirty="0"/>
              <a:t>Fork/Join</a:t>
            </a:r>
            <a:r>
              <a:rPr lang="zh-CN" altLang="en-US" dirty="0"/>
              <a:t>框架</a:t>
            </a:r>
            <a:r>
              <a:rPr lang="en-US" altLang="zh-CN" dirty="0"/>
              <a:t>.</a:t>
            </a:r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7947" y="1511675"/>
            <a:ext cx="9105434" cy="476810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37322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>
          <a:xfrm>
            <a:off x="3495435" y="365125"/>
            <a:ext cx="5201130" cy="826861"/>
          </a:xfrm>
        </p:spPr>
        <p:txBody>
          <a:bodyPr>
            <a:normAutofit/>
          </a:bodyPr>
          <a:lstStyle/>
          <a:p>
            <a:pPr algn="ctr"/>
            <a:r>
              <a:rPr lang="zh-CN" altLang="en-US" sz="3200" b="1" dirty="0" smtClean="0"/>
              <a:t>并行流</a:t>
            </a:r>
            <a:r>
              <a:rPr lang="en-US" altLang="zh-CN" sz="3200" b="1" dirty="0" smtClean="0"/>
              <a:t>-Fork/Join</a:t>
            </a:r>
            <a:endParaRPr lang="zh-CN" altLang="en-US" sz="3200" b="1" dirty="0"/>
          </a:p>
        </p:txBody>
      </p:sp>
      <p:sp>
        <p:nvSpPr>
          <p:cNvPr id="3" name="文本框 2"/>
          <p:cNvSpPr txBox="1"/>
          <p:nvPr/>
        </p:nvSpPr>
        <p:spPr>
          <a:xfrm>
            <a:off x="1344705" y="1191986"/>
            <a:ext cx="969533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源码地址</a:t>
            </a:r>
            <a:r>
              <a:rPr lang="en-US" altLang="zh-CN" dirty="0"/>
              <a:t>:https://</a:t>
            </a:r>
            <a:r>
              <a:rPr lang="en-US" altLang="zh-CN" dirty="0" err="1" smtClean="0"/>
              <a:t>github.com</a:t>
            </a:r>
            <a:r>
              <a:rPr lang="en-US" altLang="zh-CN" dirty="0" smtClean="0"/>
              <a:t>/wenbin8/</a:t>
            </a:r>
            <a:r>
              <a:rPr lang="en-US" altLang="zh-CN" dirty="0" err="1" smtClean="0"/>
              <a:t>PractiseCode</a:t>
            </a:r>
            <a:r>
              <a:rPr lang="en-US" altLang="zh-CN" dirty="0" smtClean="0"/>
              <a:t>/blob/master/</a:t>
            </a:r>
            <a:r>
              <a:rPr lang="en-US" altLang="zh-CN" dirty="0" err="1" smtClean="0"/>
              <a:t>src</a:t>
            </a:r>
            <a:r>
              <a:rPr lang="en-US" altLang="zh-CN" dirty="0" smtClean="0"/>
              <a:t>/com/</a:t>
            </a:r>
            <a:r>
              <a:rPr lang="en-US" altLang="zh-CN" dirty="0" err="1" smtClean="0"/>
              <a:t>wenbin</a:t>
            </a:r>
            <a:r>
              <a:rPr lang="en-US" altLang="zh-CN" dirty="0" smtClean="0"/>
              <a:t>/design/mode</a:t>
            </a:r>
          </a:p>
          <a:p>
            <a:r>
              <a:rPr lang="en-US" altLang="zh-CN" dirty="0" smtClean="0"/>
              <a:t>/</a:t>
            </a:r>
            <a:r>
              <a:rPr lang="en-US" altLang="zh-CN" dirty="0" err="1" smtClean="0"/>
              <a:t>ForkJoinSumCalulator.java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 smtClean="0"/>
          </a:p>
          <a:p>
            <a:r>
              <a:rPr lang="zh-CN" altLang="en-US" dirty="0" smtClean="0"/>
              <a:t>使用</a:t>
            </a:r>
            <a:r>
              <a:rPr lang="zh-CN" altLang="en-US" dirty="0"/>
              <a:t>分支</a:t>
            </a:r>
            <a:r>
              <a:rPr lang="en-US" altLang="zh-CN" dirty="0"/>
              <a:t>/</a:t>
            </a:r>
            <a:r>
              <a:rPr lang="zh-CN" altLang="en-US" dirty="0"/>
              <a:t>合并框架应</a:t>
            </a:r>
            <a:r>
              <a:rPr lang="zh-CN" altLang="en-US" dirty="0" smtClean="0"/>
              <a:t>注意</a:t>
            </a:r>
            <a:r>
              <a:rPr lang="en-US" altLang="zh-CN" dirty="0" smtClean="0"/>
              <a:t>:</a:t>
            </a:r>
            <a:endParaRPr lang="zh-CN" altLang="en-US" dirty="0"/>
          </a:p>
          <a:p>
            <a:pPr marL="285750" indent="-285750">
              <a:buFont typeface="Arial" charset="0"/>
              <a:buChar char="•"/>
            </a:pPr>
            <a:r>
              <a:rPr lang="en-US" altLang="zh-CN" dirty="0"/>
              <a:t>new </a:t>
            </a:r>
            <a:r>
              <a:rPr lang="en-US" altLang="zh-CN" dirty="0" err="1"/>
              <a:t>ForkJoinPool</a:t>
            </a:r>
            <a:r>
              <a:rPr lang="en-US" altLang="zh-CN" dirty="0"/>
              <a:t>();</a:t>
            </a:r>
            <a:r>
              <a:rPr lang="zh-CN" altLang="en-US" dirty="0"/>
              <a:t>无参数构造方法将使用</a:t>
            </a:r>
            <a:r>
              <a:rPr lang="en-US" altLang="zh-CN" dirty="0" err="1"/>
              <a:t>Runtime.availableProcessors</a:t>
            </a:r>
            <a:r>
              <a:rPr lang="zh-CN" altLang="en-US" dirty="0"/>
              <a:t>的返回值来决定线程池使用的线程数</a:t>
            </a:r>
            <a:r>
              <a:rPr lang="en-US" altLang="zh-CN" dirty="0"/>
              <a:t>.</a:t>
            </a:r>
            <a:r>
              <a:rPr lang="zh-CN" altLang="en-US" dirty="0"/>
              <a:t>它实际返回的是可用内核的数量</a:t>
            </a:r>
            <a:r>
              <a:rPr lang="en-US" altLang="zh-CN" dirty="0"/>
              <a:t>,</a:t>
            </a:r>
            <a:r>
              <a:rPr lang="zh-CN" altLang="en-US" dirty="0"/>
              <a:t>包括超线程生成的虚拟内核</a:t>
            </a:r>
            <a:r>
              <a:rPr lang="en-US" altLang="zh-CN" dirty="0" smtClean="0"/>
              <a:t>.</a:t>
            </a:r>
          </a:p>
          <a:p>
            <a:pPr marL="285750" indent="-285750">
              <a:buFont typeface="Arial" charset="0"/>
              <a:buChar char="•"/>
            </a:pPr>
            <a:endParaRPr lang="en-US" altLang="zh-CN" dirty="0"/>
          </a:p>
          <a:p>
            <a:pPr marL="285750" indent="-285750">
              <a:buFont typeface="Arial" charset="0"/>
              <a:buChar char="•"/>
            </a:pPr>
            <a:r>
              <a:rPr lang="zh-CN" altLang="en-US" dirty="0"/>
              <a:t>对一个任务调用</a:t>
            </a:r>
            <a:r>
              <a:rPr lang="en-US" altLang="zh-CN" dirty="0"/>
              <a:t>join</a:t>
            </a:r>
            <a:r>
              <a:rPr lang="zh-CN" altLang="en-US" dirty="0"/>
              <a:t>方法会阻塞调用方</a:t>
            </a:r>
            <a:r>
              <a:rPr lang="en-US" altLang="zh-CN" dirty="0"/>
              <a:t>,</a:t>
            </a:r>
            <a:r>
              <a:rPr lang="zh-CN" altLang="en-US" dirty="0"/>
              <a:t>知道该任务做出结果</a:t>
            </a:r>
            <a:r>
              <a:rPr lang="en-US" altLang="zh-CN" dirty="0"/>
              <a:t>.</a:t>
            </a:r>
            <a:r>
              <a:rPr lang="zh-CN" altLang="en-US" dirty="0"/>
              <a:t>因此</a:t>
            </a:r>
            <a:r>
              <a:rPr lang="en-US" altLang="zh-CN" dirty="0"/>
              <a:t>,</a:t>
            </a:r>
            <a:r>
              <a:rPr lang="zh-CN" altLang="en-US" dirty="0"/>
              <a:t>需要注意在两个任务都开始后在调用该方法</a:t>
            </a:r>
            <a:r>
              <a:rPr lang="en-US" altLang="zh-CN" dirty="0"/>
              <a:t>.</a:t>
            </a:r>
            <a:r>
              <a:rPr lang="zh-CN" altLang="en-US" dirty="0"/>
              <a:t>否则每个子任务必须等待另一个完成才能开始</a:t>
            </a:r>
            <a:r>
              <a:rPr lang="en-US" altLang="zh-CN" dirty="0"/>
              <a:t>.</a:t>
            </a:r>
            <a:r>
              <a:rPr lang="zh-CN" altLang="en-US" dirty="0"/>
              <a:t>可能会比顺序执行更慢</a:t>
            </a:r>
            <a:r>
              <a:rPr lang="en-US" altLang="zh-CN" dirty="0" smtClean="0"/>
              <a:t>.</a:t>
            </a:r>
          </a:p>
          <a:p>
            <a:pPr marL="285750" indent="-285750">
              <a:buFont typeface="Arial" charset="0"/>
              <a:buChar char="•"/>
            </a:pPr>
            <a:endParaRPr lang="en-US" altLang="zh-CN" dirty="0"/>
          </a:p>
          <a:p>
            <a:pPr marL="285750" indent="-285750">
              <a:buFont typeface="Arial" charset="0"/>
              <a:buChar char="•"/>
            </a:pPr>
            <a:r>
              <a:rPr lang="zh-CN" altLang="en-US" dirty="0"/>
              <a:t>对子任务调用</a:t>
            </a:r>
            <a:r>
              <a:rPr lang="en-US" altLang="zh-CN" dirty="0"/>
              <a:t>fork</a:t>
            </a:r>
            <a:r>
              <a:rPr lang="zh-CN" altLang="en-US" dirty="0"/>
              <a:t>方法可以把它排入</a:t>
            </a:r>
            <a:r>
              <a:rPr lang="en-US" altLang="zh-CN" dirty="0" err="1"/>
              <a:t>ForkJoinPool</a:t>
            </a:r>
            <a:r>
              <a:rPr lang="en-US" altLang="zh-CN" dirty="0"/>
              <a:t>.</a:t>
            </a:r>
            <a:r>
              <a:rPr lang="zh-CN" altLang="en-US" dirty="0"/>
              <a:t>同时对左边和右边调用</a:t>
            </a:r>
            <a:r>
              <a:rPr lang="en-US" altLang="zh-CN" dirty="0"/>
              <a:t>fork</a:t>
            </a:r>
            <a:r>
              <a:rPr lang="zh-CN" altLang="en-US" dirty="0"/>
              <a:t>方法</a:t>
            </a:r>
            <a:r>
              <a:rPr lang="en-US" altLang="zh-CN" dirty="0"/>
              <a:t>,</a:t>
            </a:r>
            <a:r>
              <a:rPr lang="zh-CN" altLang="en-US" dirty="0"/>
              <a:t>没有一边调用</a:t>
            </a:r>
            <a:r>
              <a:rPr lang="en-US" altLang="zh-CN" dirty="0"/>
              <a:t>compute,</a:t>
            </a:r>
            <a:r>
              <a:rPr lang="zh-CN" altLang="en-US" dirty="0"/>
              <a:t>一边调用</a:t>
            </a:r>
            <a:r>
              <a:rPr lang="en-US" altLang="zh-CN" dirty="0"/>
              <a:t>fork</a:t>
            </a:r>
            <a:r>
              <a:rPr lang="zh-CN" altLang="en-US" dirty="0"/>
              <a:t>效率高</a:t>
            </a:r>
            <a:r>
              <a:rPr lang="en-US" altLang="zh-CN" dirty="0"/>
              <a:t>.</a:t>
            </a:r>
            <a:r>
              <a:rPr lang="zh-CN" altLang="en-US" dirty="0"/>
              <a:t>因为</a:t>
            </a:r>
            <a:r>
              <a:rPr lang="en-US" altLang="zh-CN" dirty="0"/>
              <a:t>compute</a:t>
            </a:r>
            <a:r>
              <a:rPr lang="zh-CN" altLang="en-US" dirty="0"/>
              <a:t>方法重用了当前线程</a:t>
            </a:r>
            <a:r>
              <a:rPr lang="en-US" altLang="zh-CN" dirty="0" smtClean="0"/>
              <a:t>.</a:t>
            </a:r>
          </a:p>
          <a:p>
            <a:pPr marL="285750" indent="-285750">
              <a:buFont typeface="Arial" charset="0"/>
              <a:buChar char="•"/>
            </a:pPr>
            <a:endParaRPr lang="en-US" altLang="zh-CN" dirty="0"/>
          </a:p>
          <a:p>
            <a:pPr marL="285750" indent="-285750">
              <a:buFont typeface="Arial" charset="0"/>
              <a:buChar char="•"/>
            </a:pPr>
            <a:r>
              <a:rPr lang="zh-CN" altLang="en-US" dirty="0"/>
              <a:t>注意并行并不一定比顺序执行快</a:t>
            </a:r>
            <a:r>
              <a:rPr lang="en-US" altLang="zh-CN" dirty="0"/>
              <a:t>.</a:t>
            </a:r>
            <a:r>
              <a:rPr lang="zh-CN" altLang="en-US" dirty="0"/>
              <a:t>使用前最好的方式是测量</a:t>
            </a:r>
            <a:r>
              <a:rPr lang="en-US" altLang="zh-CN" dirty="0" smtClean="0"/>
              <a:t>.</a:t>
            </a:r>
            <a:r>
              <a:rPr lang="zh-CN" altLang="en-US" dirty="0"/>
              <a:t>使用分支</a:t>
            </a:r>
            <a:r>
              <a:rPr lang="en-US" altLang="zh-CN" dirty="0"/>
              <a:t>/</a:t>
            </a:r>
            <a:r>
              <a:rPr lang="zh-CN" altLang="en-US" dirty="0"/>
              <a:t>合并框架应</a:t>
            </a:r>
            <a:r>
              <a:rPr lang="zh-CN" altLang="en-US" dirty="0" smtClean="0"/>
              <a:t>注意</a:t>
            </a:r>
            <a:endParaRPr lang="en-US" altLang="zh-CN" dirty="0" smtClean="0"/>
          </a:p>
          <a:p>
            <a:pPr marL="285750" indent="-285750">
              <a:buFont typeface="Arial" charset="0"/>
              <a:buChar char="•"/>
            </a:pPr>
            <a:endParaRPr lang="zh-CN" altLang="en-US" dirty="0"/>
          </a:p>
          <a:p>
            <a:endParaRPr lang="en-US" altLang="zh-CN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89592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>
          <a:xfrm>
            <a:off x="3495435" y="365125"/>
            <a:ext cx="5201130" cy="826861"/>
          </a:xfrm>
        </p:spPr>
        <p:txBody>
          <a:bodyPr>
            <a:normAutofit/>
          </a:bodyPr>
          <a:lstStyle/>
          <a:p>
            <a:pPr algn="ctr"/>
            <a:r>
              <a:rPr lang="zh-CN" altLang="en-US" sz="3200" b="1" dirty="0" smtClean="0"/>
              <a:t>并行流</a:t>
            </a:r>
            <a:r>
              <a:rPr lang="en-US" altLang="zh-CN" sz="3200" b="1" dirty="0" smtClean="0"/>
              <a:t>-</a:t>
            </a:r>
            <a:r>
              <a:rPr lang="en-US" altLang="zh-CN" sz="3200" b="1" dirty="0" err="1"/>
              <a:t>Spliterator</a:t>
            </a:r>
            <a:endParaRPr lang="en-US" altLang="zh-CN" sz="3200" b="1" dirty="0"/>
          </a:p>
        </p:txBody>
      </p:sp>
      <p:sp>
        <p:nvSpPr>
          <p:cNvPr id="3" name="文本框 2"/>
          <p:cNvSpPr txBox="1"/>
          <p:nvPr/>
        </p:nvSpPr>
        <p:spPr>
          <a:xfrm>
            <a:off x="1084542" y="1191986"/>
            <a:ext cx="99554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Spliterator</a:t>
            </a:r>
            <a:r>
              <a:rPr lang="zh-CN" altLang="en-US" dirty="0"/>
              <a:t>是</a:t>
            </a:r>
            <a:r>
              <a:rPr lang="en-US" altLang="zh-CN" dirty="0"/>
              <a:t>java8</a:t>
            </a:r>
            <a:r>
              <a:rPr lang="zh-CN" altLang="en-US" dirty="0"/>
              <a:t>中加入的另一个新接</a:t>
            </a:r>
            <a:r>
              <a:rPr lang="en-US" altLang="zh-CN" dirty="0"/>
              <a:t>;</a:t>
            </a:r>
            <a:r>
              <a:rPr lang="zh-CN" altLang="en-US" dirty="0"/>
              <a:t>这个名字代表</a:t>
            </a:r>
            <a:r>
              <a:rPr lang="en-US" altLang="zh-CN" dirty="0"/>
              <a:t>"</a:t>
            </a:r>
            <a:r>
              <a:rPr lang="zh-CN" altLang="en-US" dirty="0"/>
              <a:t>可分迭代器</a:t>
            </a:r>
            <a:r>
              <a:rPr lang="en-US" altLang="zh-CN" dirty="0"/>
              <a:t>".</a:t>
            </a:r>
            <a:r>
              <a:rPr lang="zh-CN" altLang="en-US" dirty="0"/>
              <a:t>和</a:t>
            </a:r>
            <a:r>
              <a:rPr lang="en-US" altLang="zh-CN" dirty="0"/>
              <a:t>Iterator</a:t>
            </a:r>
            <a:r>
              <a:rPr lang="zh-CN" altLang="en-US" dirty="0"/>
              <a:t>一样</a:t>
            </a:r>
            <a:r>
              <a:rPr lang="en-US" altLang="zh-CN" dirty="0"/>
              <a:t>,</a:t>
            </a:r>
            <a:r>
              <a:rPr lang="en-US" altLang="zh-CN" dirty="0" err="1"/>
              <a:t>Spliterator</a:t>
            </a:r>
            <a:r>
              <a:rPr lang="zh-CN" altLang="en-US" dirty="0"/>
              <a:t>也用于遍历数据源中的元素</a:t>
            </a:r>
            <a:r>
              <a:rPr lang="en-US" altLang="zh-CN" dirty="0"/>
              <a:t>,</a:t>
            </a:r>
            <a:r>
              <a:rPr lang="zh-CN" altLang="en-US" dirty="0"/>
              <a:t>但是它是为了并行执行而设计的</a:t>
            </a:r>
            <a:r>
              <a:rPr lang="en-US" altLang="zh-CN" dirty="0"/>
              <a:t>.java8</a:t>
            </a:r>
            <a:r>
              <a:rPr lang="zh-CN" altLang="en-US" dirty="0"/>
              <a:t>已经为集合框架中包含的所有数据结构提供了一个默认的</a:t>
            </a:r>
            <a:r>
              <a:rPr lang="en-US" altLang="zh-CN" dirty="0" err="1"/>
              <a:t>Spliterator</a:t>
            </a:r>
            <a:r>
              <a:rPr lang="zh-CN" altLang="en-US" dirty="0"/>
              <a:t>实现</a:t>
            </a:r>
            <a:r>
              <a:rPr lang="en-US" altLang="zh-CN" dirty="0"/>
              <a:t>.</a:t>
            </a:r>
            <a:endParaRPr lang="zh-CN" altLang="en-US" dirty="0"/>
          </a:p>
          <a:p>
            <a:endParaRPr lang="en-US" altLang="zh-CN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749" y="2120721"/>
            <a:ext cx="10350500" cy="20447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084541" y="4262717"/>
            <a:ext cx="1002291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</a:t>
            </a:r>
            <a:r>
              <a:rPr lang="zh-CN" altLang="en-US" dirty="0"/>
              <a:t>是</a:t>
            </a:r>
            <a:r>
              <a:rPr lang="en-US" altLang="zh-CN" dirty="0" err="1"/>
              <a:t>Spliterator</a:t>
            </a:r>
            <a:r>
              <a:rPr lang="zh-CN" altLang="en-US" dirty="0"/>
              <a:t>遍历的元素类型</a:t>
            </a:r>
            <a:r>
              <a:rPr lang="en-US" altLang="zh-CN" dirty="0"/>
              <a:t>.</a:t>
            </a:r>
          </a:p>
          <a:p>
            <a:r>
              <a:rPr lang="en-US" altLang="zh-CN" b="1" dirty="0" err="1"/>
              <a:t>tryAdvance</a:t>
            </a:r>
            <a:r>
              <a:rPr lang="zh-CN" altLang="en-US" dirty="0"/>
              <a:t>方法的行为类似于普通的</a:t>
            </a:r>
            <a:r>
              <a:rPr lang="en-US" altLang="zh-CN" dirty="0"/>
              <a:t>Iterator,</a:t>
            </a:r>
            <a:r>
              <a:rPr lang="zh-CN" altLang="en-US" dirty="0"/>
              <a:t>因为它会按顺序一个一个使用</a:t>
            </a:r>
            <a:r>
              <a:rPr lang="en-US" altLang="zh-CN" dirty="0" err="1"/>
              <a:t>Spliterator</a:t>
            </a:r>
            <a:r>
              <a:rPr lang="zh-CN" altLang="en-US" dirty="0"/>
              <a:t>中的元素</a:t>
            </a:r>
            <a:r>
              <a:rPr lang="en-US" altLang="zh-CN" dirty="0"/>
              <a:t>,</a:t>
            </a:r>
            <a:r>
              <a:rPr lang="zh-CN" altLang="en-US" dirty="0"/>
              <a:t>并且如果还有元素需要遍历它会返回</a:t>
            </a:r>
            <a:r>
              <a:rPr lang="en-US" altLang="zh-CN" dirty="0"/>
              <a:t>true.</a:t>
            </a:r>
          </a:p>
          <a:p>
            <a:r>
              <a:rPr lang="en-US" altLang="zh-CN" b="1" dirty="0" err="1"/>
              <a:t>trySplit</a:t>
            </a:r>
            <a:r>
              <a:rPr lang="zh-CN" altLang="en-US" dirty="0"/>
              <a:t>方法是专为</a:t>
            </a:r>
            <a:r>
              <a:rPr lang="en-US" altLang="zh-CN" dirty="0" err="1"/>
              <a:t>Spliterator</a:t>
            </a:r>
            <a:r>
              <a:rPr lang="zh-CN" altLang="en-US" dirty="0"/>
              <a:t>接口设计的</a:t>
            </a:r>
            <a:r>
              <a:rPr lang="en-US" altLang="zh-CN" dirty="0"/>
              <a:t>,</a:t>
            </a:r>
            <a:r>
              <a:rPr lang="zh-CN" altLang="en-US" dirty="0"/>
              <a:t>因为它可以把一些元素划出去分给第二个</a:t>
            </a:r>
            <a:r>
              <a:rPr lang="en-US" altLang="zh-CN" dirty="0" err="1"/>
              <a:t>Spliterator</a:t>
            </a:r>
            <a:r>
              <a:rPr lang="en-US" altLang="zh-CN" dirty="0"/>
              <a:t>(</a:t>
            </a:r>
            <a:r>
              <a:rPr lang="zh-CN" altLang="en-US" dirty="0"/>
              <a:t>由该方法返回</a:t>
            </a:r>
            <a:r>
              <a:rPr lang="en-US" altLang="zh-CN" dirty="0"/>
              <a:t>),</a:t>
            </a:r>
            <a:r>
              <a:rPr lang="zh-CN" altLang="en-US" dirty="0"/>
              <a:t>让他们两个并行处理</a:t>
            </a:r>
          </a:p>
          <a:p>
            <a:r>
              <a:rPr lang="en-US" altLang="zh-CN" b="1" dirty="0" err="1"/>
              <a:t>estimateSize</a:t>
            </a:r>
            <a:r>
              <a:rPr lang="zh-CN" altLang="en-US" dirty="0"/>
              <a:t>方法可以估计还剩下多少元素要遍历</a:t>
            </a:r>
            <a:r>
              <a:rPr lang="en-US" altLang="zh-CN" dirty="0"/>
              <a:t>,</a:t>
            </a:r>
            <a:r>
              <a:rPr lang="zh-CN" altLang="en-US" dirty="0"/>
              <a:t>即使不那么准确</a:t>
            </a:r>
            <a:r>
              <a:rPr lang="en-US" altLang="zh-CN" dirty="0"/>
              <a:t>,</a:t>
            </a:r>
            <a:r>
              <a:rPr lang="zh-CN" altLang="en-US" dirty="0"/>
              <a:t>能快速算出这个值可以使拆分的更均匀</a:t>
            </a:r>
            <a:r>
              <a:rPr lang="en-US" altLang="zh-CN" dirty="0"/>
              <a:t>.</a:t>
            </a:r>
          </a:p>
          <a:p>
            <a:endParaRPr kumimoji="1"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90717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>
          <a:xfrm>
            <a:off x="3495435" y="365125"/>
            <a:ext cx="5201130" cy="826861"/>
          </a:xfrm>
        </p:spPr>
        <p:txBody>
          <a:bodyPr>
            <a:normAutofit/>
          </a:bodyPr>
          <a:lstStyle/>
          <a:p>
            <a:pPr algn="ctr"/>
            <a:r>
              <a:rPr lang="zh-CN" altLang="en-US" sz="3200" b="1" dirty="0" smtClean="0"/>
              <a:t>并行流</a:t>
            </a:r>
            <a:r>
              <a:rPr lang="en-US" altLang="zh-CN" sz="3200" b="1" dirty="0" smtClean="0"/>
              <a:t>-</a:t>
            </a:r>
            <a:r>
              <a:rPr lang="en-US" altLang="zh-CN" sz="3200" b="1" dirty="0" err="1"/>
              <a:t>Spliterator</a:t>
            </a:r>
            <a:endParaRPr lang="en-US" altLang="zh-CN" sz="3200" b="1" dirty="0"/>
          </a:p>
        </p:txBody>
      </p:sp>
      <p:sp>
        <p:nvSpPr>
          <p:cNvPr id="3" name="文本框 2"/>
          <p:cNvSpPr txBox="1"/>
          <p:nvPr/>
        </p:nvSpPr>
        <p:spPr>
          <a:xfrm>
            <a:off x="1084542" y="1191986"/>
            <a:ext cx="995549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characteristics</a:t>
            </a:r>
            <a:r>
              <a:rPr lang="zh-CN" altLang="en-US" dirty="0"/>
              <a:t>方法返回一个</a:t>
            </a:r>
            <a:r>
              <a:rPr lang="en-US" altLang="zh-CN" dirty="0" err="1"/>
              <a:t>int</a:t>
            </a:r>
            <a:r>
              <a:rPr lang="en-US" altLang="zh-CN" dirty="0"/>
              <a:t>,</a:t>
            </a:r>
            <a:r>
              <a:rPr lang="zh-CN" altLang="en-US" dirty="0"/>
              <a:t>代表 </a:t>
            </a:r>
            <a:r>
              <a:rPr lang="en-US" altLang="zh-CN" dirty="0" err="1"/>
              <a:t>Spliterator</a:t>
            </a:r>
            <a:r>
              <a:rPr lang="zh-CN" altLang="en-US" dirty="0"/>
              <a:t>本身特性集的编码</a:t>
            </a:r>
            <a:r>
              <a:rPr lang="en-US" altLang="zh-CN" dirty="0"/>
              <a:t>.</a:t>
            </a:r>
            <a:r>
              <a:rPr lang="zh-CN" altLang="en-US" dirty="0"/>
              <a:t>可以用这些特性来更好 的控制和优化</a:t>
            </a:r>
            <a:r>
              <a:rPr lang="en-US" altLang="zh-CN" dirty="0" err="1"/>
              <a:t>Spliterator</a:t>
            </a:r>
            <a:r>
              <a:rPr lang="zh-CN" altLang="en-US" dirty="0"/>
              <a:t>的使用 </a:t>
            </a:r>
            <a:r>
              <a:rPr lang="en-US" altLang="zh-CN" dirty="0"/>
              <a:t>.</a:t>
            </a:r>
          </a:p>
          <a:p>
            <a:pPr marL="285750" indent="-285750">
              <a:buFont typeface="Arial" charset="0"/>
              <a:buChar char="•"/>
            </a:pPr>
            <a:r>
              <a:rPr lang="en-US" altLang="zh-CN" b="1" dirty="0"/>
              <a:t>ORDERED</a:t>
            </a:r>
            <a:r>
              <a:rPr lang="en-US" altLang="zh-CN" dirty="0"/>
              <a:t> </a:t>
            </a:r>
            <a:r>
              <a:rPr lang="en-US" altLang="zh-CN" dirty="0" err="1"/>
              <a:t>int</a:t>
            </a:r>
            <a:r>
              <a:rPr lang="en-US" altLang="zh-CN" dirty="0"/>
              <a:t> </a:t>
            </a:r>
            <a:r>
              <a:rPr lang="zh-CN" altLang="en-US" dirty="0"/>
              <a:t>型 值为</a:t>
            </a:r>
            <a:r>
              <a:rPr lang="en-US" altLang="zh-CN" dirty="0"/>
              <a:t>16 </a:t>
            </a:r>
            <a:r>
              <a:rPr lang="zh-CN" altLang="en-US" dirty="0"/>
              <a:t>既定的顺序，</a:t>
            </a:r>
            <a:r>
              <a:rPr lang="en-US" altLang="zh-CN" dirty="0" err="1"/>
              <a:t>Spliterator</a:t>
            </a:r>
            <a:r>
              <a:rPr lang="zh-CN" altLang="en-US" dirty="0"/>
              <a:t>保证拆分和遍历时是按照这一顺序。</a:t>
            </a:r>
          </a:p>
          <a:p>
            <a:pPr marL="285750" indent="-285750">
              <a:buFont typeface="Arial" charset="0"/>
              <a:buChar char="•"/>
            </a:pPr>
            <a:r>
              <a:rPr lang="en-US" altLang="zh-CN" b="1" dirty="0"/>
              <a:t>DISTINCT</a:t>
            </a:r>
            <a:r>
              <a:rPr lang="en-US" altLang="zh-CN" dirty="0"/>
              <a:t> </a:t>
            </a:r>
            <a:r>
              <a:rPr lang="en-US" altLang="zh-CN" dirty="0" err="1"/>
              <a:t>int</a:t>
            </a:r>
            <a:r>
              <a:rPr lang="zh-CN" altLang="en-US" dirty="0"/>
              <a:t>型 值为</a:t>
            </a:r>
            <a:r>
              <a:rPr lang="en-US" altLang="zh-CN" dirty="0"/>
              <a:t>1 </a:t>
            </a:r>
            <a:r>
              <a:rPr lang="zh-CN" altLang="en-US" dirty="0"/>
              <a:t>表示元素都不是重复的，对于每一对元素</a:t>
            </a:r>
            <a:r>
              <a:rPr lang="en-US" altLang="zh-CN" dirty="0"/>
              <a:t>{ x, y}</a:t>
            </a:r>
            <a:r>
              <a:rPr lang="zh-CN" altLang="en-US" dirty="0"/>
              <a:t>，</a:t>
            </a:r>
            <a:r>
              <a:rPr lang="en-US" altLang="zh-CN" dirty="0"/>
              <a:t>{ !</a:t>
            </a:r>
            <a:r>
              <a:rPr lang="en-US" altLang="zh-CN" dirty="0" err="1"/>
              <a:t>x.equals</a:t>
            </a:r>
            <a:r>
              <a:rPr lang="en-US" altLang="zh-CN" dirty="0"/>
              <a:t>(y)}</a:t>
            </a:r>
            <a:r>
              <a:rPr lang="zh-CN" altLang="en-US" dirty="0"/>
              <a:t>。例如，这适用于基于</a:t>
            </a:r>
            <a:r>
              <a:rPr lang="en-US" altLang="zh-CN" dirty="0"/>
              <a:t>{@link Set}</a:t>
            </a:r>
            <a:r>
              <a:rPr lang="zh-CN" altLang="en-US" dirty="0"/>
              <a:t>的</a:t>
            </a:r>
            <a:r>
              <a:rPr lang="en-US" altLang="zh-CN" dirty="0" err="1"/>
              <a:t>Spliterator</a:t>
            </a:r>
            <a:r>
              <a:rPr lang="zh-CN" altLang="en-US" dirty="0"/>
              <a:t>。</a:t>
            </a:r>
          </a:p>
          <a:p>
            <a:pPr marL="285750" indent="-285750">
              <a:buFont typeface="Arial" charset="0"/>
              <a:buChar char="•"/>
            </a:pPr>
            <a:r>
              <a:rPr lang="en-US" altLang="zh-CN" b="1" dirty="0"/>
              <a:t>SORTED</a:t>
            </a:r>
            <a:r>
              <a:rPr lang="en-US" altLang="zh-CN" dirty="0"/>
              <a:t> </a:t>
            </a:r>
            <a:r>
              <a:rPr lang="en-US" altLang="zh-CN" dirty="0" err="1"/>
              <a:t>int</a:t>
            </a:r>
            <a:r>
              <a:rPr lang="zh-CN" altLang="en-US" dirty="0"/>
              <a:t>型 值为</a:t>
            </a:r>
            <a:r>
              <a:rPr lang="en-US" altLang="zh-CN" dirty="0"/>
              <a:t>4 </a:t>
            </a:r>
            <a:r>
              <a:rPr lang="zh-CN" altLang="en-US" dirty="0"/>
              <a:t>表示元素顺序按照预定义的顺序，可以通过</a:t>
            </a:r>
            <a:r>
              <a:rPr lang="en-US" altLang="zh-CN" dirty="0" err="1"/>
              <a:t>getComparator</a:t>
            </a:r>
            <a:r>
              <a:rPr lang="en-US" altLang="zh-CN" dirty="0"/>
              <a:t> </a:t>
            </a:r>
            <a:r>
              <a:rPr lang="zh-CN" altLang="en-US" dirty="0"/>
              <a:t>获取排序器，若返回</a:t>
            </a:r>
            <a:r>
              <a:rPr lang="en-US" altLang="zh-CN" dirty="0"/>
              <a:t>null ,</a:t>
            </a:r>
            <a:r>
              <a:rPr lang="zh-CN" altLang="en-US" dirty="0"/>
              <a:t>则是按自然排序。</a:t>
            </a:r>
          </a:p>
          <a:p>
            <a:pPr marL="285750" indent="-285750">
              <a:buFont typeface="Arial" charset="0"/>
              <a:buChar char="•"/>
            </a:pPr>
            <a:r>
              <a:rPr lang="en-US" altLang="zh-CN" b="1" dirty="0"/>
              <a:t>SIZED</a:t>
            </a:r>
            <a:r>
              <a:rPr lang="en-US" altLang="zh-CN" dirty="0"/>
              <a:t> </a:t>
            </a:r>
            <a:r>
              <a:rPr lang="en-US" altLang="zh-CN" dirty="0" err="1"/>
              <a:t>int</a:t>
            </a:r>
            <a:r>
              <a:rPr lang="zh-CN" altLang="en-US" dirty="0"/>
              <a:t>型 值为</a:t>
            </a:r>
            <a:r>
              <a:rPr lang="en-US" altLang="zh-CN" dirty="0"/>
              <a:t>64 </a:t>
            </a:r>
            <a:r>
              <a:rPr lang="zh-CN" altLang="en-US" dirty="0"/>
              <a:t>表示在遍历分隔之前 </a:t>
            </a:r>
            <a:r>
              <a:rPr lang="en-US" altLang="zh-CN" dirty="0" err="1"/>
              <a:t>estimateSize</a:t>
            </a:r>
            <a:r>
              <a:rPr lang="en-US" altLang="zh-CN" dirty="0"/>
              <a:t>() </a:t>
            </a:r>
            <a:r>
              <a:rPr lang="zh-CN" altLang="en-US" dirty="0"/>
              <a:t>返回的值代表一个有限的大小，在没有修改结构源的情况下，代表了一个完整遍历时所遇到的元素数量的精确计数。</a:t>
            </a:r>
          </a:p>
          <a:p>
            <a:pPr marL="285750" indent="-285750">
              <a:buFont typeface="Arial" charset="0"/>
              <a:buChar char="•"/>
            </a:pPr>
            <a:r>
              <a:rPr lang="en-US" altLang="zh-CN" b="1" dirty="0"/>
              <a:t>NONNULL</a:t>
            </a:r>
            <a:r>
              <a:rPr lang="en-US" altLang="zh-CN" dirty="0"/>
              <a:t> </a:t>
            </a:r>
            <a:r>
              <a:rPr lang="en-US" altLang="zh-CN" dirty="0" err="1"/>
              <a:t>init</a:t>
            </a:r>
            <a:r>
              <a:rPr lang="zh-CN" altLang="en-US" dirty="0"/>
              <a:t>型 值为</a:t>
            </a:r>
            <a:r>
              <a:rPr lang="en-US" altLang="zh-CN" dirty="0"/>
              <a:t>256 </a:t>
            </a:r>
            <a:r>
              <a:rPr lang="zh-CN" altLang="en-US" dirty="0"/>
              <a:t>表示数据源保证元素不会为空</a:t>
            </a:r>
          </a:p>
          <a:p>
            <a:pPr marL="285750" indent="-285750">
              <a:buFont typeface="Arial" charset="0"/>
              <a:buChar char="•"/>
            </a:pPr>
            <a:r>
              <a:rPr lang="en-US" altLang="zh-CN" b="1" dirty="0"/>
              <a:t>IMMUTABLE</a:t>
            </a:r>
            <a:r>
              <a:rPr lang="en-US" altLang="zh-CN" dirty="0"/>
              <a:t> </a:t>
            </a:r>
            <a:r>
              <a:rPr lang="en-US" altLang="zh-CN" dirty="0" err="1"/>
              <a:t>int</a:t>
            </a:r>
            <a:r>
              <a:rPr lang="en-US" altLang="zh-CN" dirty="0"/>
              <a:t> </a:t>
            </a:r>
            <a:r>
              <a:rPr lang="zh-CN" altLang="en-US" dirty="0"/>
              <a:t>型 值为</a:t>
            </a:r>
            <a:r>
              <a:rPr lang="en-US" altLang="zh-CN" dirty="0"/>
              <a:t>1024 </a:t>
            </a:r>
            <a:r>
              <a:rPr lang="zh-CN" altLang="en-US" dirty="0"/>
              <a:t>表示在遍历的过程中不能添加、替换、删除元素</a:t>
            </a:r>
          </a:p>
          <a:p>
            <a:pPr marL="285750" indent="-285750">
              <a:buFont typeface="Arial" charset="0"/>
              <a:buChar char="•"/>
            </a:pPr>
            <a:r>
              <a:rPr lang="en-US" altLang="zh-CN" b="1" dirty="0"/>
              <a:t>CONCURRENT</a:t>
            </a:r>
            <a:r>
              <a:rPr lang="en-US" altLang="zh-CN" dirty="0"/>
              <a:t> </a:t>
            </a:r>
            <a:r>
              <a:rPr lang="en-US" altLang="zh-CN" dirty="0" err="1"/>
              <a:t>int</a:t>
            </a:r>
            <a:r>
              <a:rPr lang="zh-CN" altLang="en-US" dirty="0"/>
              <a:t>型 值为</a:t>
            </a:r>
            <a:r>
              <a:rPr lang="en-US" altLang="zh-CN" dirty="0"/>
              <a:t>4096 </a:t>
            </a:r>
            <a:r>
              <a:rPr lang="zh-CN" altLang="en-US" dirty="0"/>
              <a:t>表示元素可以被多个线程安全并发得修改而不需要外部的同步。</a:t>
            </a:r>
          </a:p>
          <a:p>
            <a:pPr marL="285750" indent="-285750">
              <a:buFont typeface="Arial" charset="0"/>
              <a:buChar char="•"/>
            </a:pPr>
            <a:r>
              <a:rPr lang="en-US" altLang="zh-CN" b="1" dirty="0"/>
              <a:t>SUBSIZED</a:t>
            </a:r>
            <a:r>
              <a:rPr lang="en-US" altLang="zh-CN" dirty="0"/>
              <a:t> </a:t>
            </a:r>
            <a:r>
              <a:rPr lang="en-US" altLang="zh-CN" dirty="0" err="1"/>
              <a:t>int</a:t>
            </a:r>
            <a:r>
              <a:rPr lang="zh-CN" altLang="en-US" dirty="0"/>
              <a:t>型 值为</a:t>
            </a:r>
            <a:r>
              <a:rPr lang="en-US" altLang="zh-CN" dirty="0"/>
              <a:t>16384 </a:t>
            </a:r>
            <a:r>
              <a:rPr lang="zh-CN" altLang="en-US" dirty="0"/>
              <a:t>表示</a:t>
            </a:r>
            <a:r>
              <a:rPr lang="en-US" altLang="zh-CN" dirty="0" err="1"/>
              <a:t>trySplit</a:t>
            </a:r>
            <a:r>
              <a:rPr lang="en-US" altLang="zh-CN" dirty="0"/>
              <a:t>()</a:t>
            </a:r>
            <a:r>
              <a:rPr lang="zh-CN" altLang="en-US" dirty="0"/>
              <a:t>返回的结果都是</a:t>
            </a:r>
            <a:r>
              <a:rPr lang="en-US" altLang="zh-CN" dirty="0"/>
              <a:t>SIZED</a:t>
            </a:r>
            <a:r>
              <a:rPr lang="zh-CN" altLang="en-US" dirty="0"/>
              <a:t>和</a:t>
            </a:r>
            <a:r>
              <a:rPr lang="en-US" altLang="zh-CN" dirty="0"/>
              <a:t>SUBSIZED</a:t>
            </a:r>
          </a:p>
          <a:p>
            <a:endParaRPr lang="en-US" altLang="zh-CN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88594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="" xmlns:a16="http://schemas.microsoft.com/office/drawing/2014/main" id="{C1167096-B14B-4B93-B9E8-EB2EEC347A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2703944" y="-2703945"/>
            <a:ext cx="6858002" cy="12265891"/>
          </a:xfrm>
          <a:prstGeom prst="rect">
            <a:avLst/>
          </a:prstGeom>
        </p:spPr>
      </p:pic>
      <p:sp>
        <p:nvSpPr>
          <p:cNvPr id="12" name="等腰三角形 11">
            <a:extLst>
              <a:ext uri="{FF2B5EF4-FFF2-40B4-BE49-F238E27FC236}">
                <a16:creationId xmlns="" xmlns:a16="http://schemas.microsoft.com/office/drawing/2014/main" id="{0FC1CE7C-66E3-470E-96C8-D58495BDDFC6}"/>
              </a:ext>
            </a:extLst>
          </p:cNvPr>
          <p:cNvSpPr/>
          <p:nvPr/>
        </p:nvSpPr>
        <p:spPr>
          <a:xfrm>
            <a:off x="1" y="77046"/>
            <a:ext cx="12143442" cy="6780955"/>
          </a:xfrm>
          <a:prstGeom prst="triangle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365"/>
          </a:p>
        </p:txBody>
      </p:sp>
      <p:sp>
        <p:nvSpPr>
          <p:cNvPr id="25" name="文本框 24">
            <a:extLst>
              <a:ext uri="{FF2B5EF4-FFF2-40B4-BE49-F238E27FC236}">
                <a16:creationId xmlns="" xmlns:a16="http://schemas.microsoft.com/office/drawing/2014/main" id="{839CCFEE-7720-4890-94BE-08FB5F1D78F2}"/>
              </a:ext>
            </a:extLst>
          </p:cNvPr>
          <p:cNvSpPr txBox="1"/>
          <p:nvPr/>
        </p:nvSpPr>
        <p:spPr>
          <a:xfrm>
            <a:off x="2292952" y="4282409"/>
            <a:ext cx="1159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49911">
              <a:defRPr/>
            </a:pPr>
            <a:r>
              <a:rPr kumimoji="1" lang="zh-CN" altLang="en-US" sz="3200" b="1" kern="0" spc="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S Chinese Thin" panose="020B0200000000000000" pitchFamily="34" charset="-122"/>
                <a:ea typeface="Noto Sans S Chinese Thin" panose="020B0200000000000000" pitchFamily="34" charset="-122"/>
                <a:cs typeface="+mn-ea"/>
                <a:sym typeface="+mn-ea"/>
              </a:rPr>
              <a:t>总结</a:t>
            </a:r>
            <a:endParaRPr kumimoji="1" lang="zh-CN" altLang="en-US" sz="3200" b="1" kern="0" spc="600" dirty="0">
              <a:solidFill>
                <a:schemeClr val="tx1">
                  <a:lumMod val="95000"/>
                  <a:lumOff val="5000"/>
                </a:schemeClr>
              </a:solidFill>
              <a:latin typeface="Noto Sans S Chinese Thin" panose="020B0200000000000000" pitchFamily="34" charset="-122"/>
              <a:ea typeface="Noto Sans S Chinese Thin" panose="020B0200000000000000" pitchFamily="34" charset="-122"/>
              <a:cs typeface="+mn-ea"/>
              <a:sym typeface="+mn-ea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="" xmlns:a16="http://schemas.microsoft.com/office/drawing/2014/main" id="{BE27AB1B-F3A5-4458-AA9D-C52B9721193B}"/>
              </a:ext>
            </a:extLst>
          </p:cNvPr>
          <p:cNvSpPr txBox="1"/>
          <p:nvPr/>
        </p:nvSpPr>
        <p:spPr>
          <a:xfrm>
            <a:off x="926841" y="4570783"/>
            <a:ext cx="974947" cy="98193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CN" sz="5781" dirty="0" smtClean="0">
                <a:solidFill>
                  <a:schemeClr val="bg1"/>
                </a:solidFill>
                <a:latin typeface="Impact" panose="020B0806030902050204" pitchFamily="34" charset="0"/>
              </a:rPr>
              <a:t>03</a:t>
            </a:r>
            <a:endParaRPr lang="zh-CN" altLang="en-US" sz="5781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28" name="TextBox 19">
            <a:extLst>
              <a:ext uri="{FF2B5EF4-FFF2-40B4-BE49-F238E27FC236}">
                <a16:creationId xmlns="" xmlns:a16="http://schemas.microsoft.com/office/drawing/2014/main" id="{78C9D7A0-F186-44D9-A028-107DDA4E8172}"/>
              </a:ext>
            </a:extLst>
          </p:cNvPr>
          <p:cNvSpPr txBox="1"/>
          <p:nvPr/>
        </p:nvSpPr>
        <p:spPr>
          <a:xfrm>
            <a:off x="2344135" y="4895052"/>
            <a:ext cx="4985146" cy="3204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100" dirty="0"/>
              <a:t>集合操作的痛点</a:t>
            </a:r>
            <a:endParaRPr lang="zh-CN" altLang="en-US" sz="1100" dirty="0"/>
          </a:p>
        </p:txBody>
      </p:sp>
      <p:pic>
        <p:nvPicPr>
          <p:cNvPr id="9" name="图片 8">
            <a:extLst>
              <a:ext uri="{FF2B5EF4-FFF2-40B4-BE49-F238E27FC236}">
                <a16:creationId xmlns="" xmlns:a16="http://schemas.microsoft.com/office/drawing/2014/main" id="{755FAAD3-CF70-4DE7-9DCB-DB9E889AFB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5204543">
            <a:off x="92554" y="-654481"/>
            <a:ext cx="4591452" cy="459145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="" xmlns:a16="http://schemas.microsoft.com/office/drawing/2014/main" id="{C8B70C9A-804E-41BE-84CC-9A3ED8B541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5204543">
            <a:off x="8547706" y="3781309"/>
            <a:ext cx="4591452" cy="4591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810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8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56"/>
          <p:cNvGrpSpPr/>
          <p:nvPr/>
        </p:nvGrpSpPr>
        <p:grpSpPr>
          <a:xfrm>
            <a:off x="1290900" y="1453796"/>
            <a:ext cx="3371230" cy="3843544"/>
            <a:chOff x="3534332" y="1723527"/>
            <a:chExt cx="5122595" cy="4370164"/>
          </a:xfrm>
        </p:grpSpPr>
        <p:sp>
          <p:nvSpPr>
            <p:cNvPr id="6" name="Freeform 5"/>
            <p:cNvSpPr>
              <a:spLocks noEditPoints="1"/>
            </p:cNvSpPr>
            <p:nvPr/>
          </p:nvSpPr>
          <p:spPr bwMode="auto">
            <a:xfrm>
              <a:off x="4014228" y="2113813"/>
              <a:ext cx="4205016" cy="2151386"/>
            </a:xfrm>
            <a:custGeom>
              <a:avLst/>
              <a:gdLst>
                <a:gd name="T0" fmla="*/ 5626 w 5678"/>
                <a:gd name="T1" fmla="*/ 2815 h 2905"/>
                <a:gd name="T2" fmla="*/ 5572 w 5678"/>
                <a:gd name="T3" fmla="*/ 2673 h 2905"/>
                <a:gd name="T4" fmla="*/ 5520 w 5678"/>
                <a:gd name="T5" fmla="*/ 2531 h 2905"/>
                <a:gd name="T6" fmla="*/ 5465 w 5678"/>
                <a:gd name="T7" fmla="*/ 2389 h 2905"/>
                <a:gd name="T8" fmla="*/ 5413 w 5678"/>
                <a:gd name="T9" fmla="*/ 2247 h 2905"/>
                <a:gd name="T10" fmla="*/ 5359 w 5678"/>
                <a:gd name="T11" fmla="*/ 2105 h 2905"/>
                <a:gd name="T12" fmla="*/ 5307 w 5678"/>
                <a:gd name="T13" fmla="*/ 1963 h 2905"/>
                <a:gd name="T14" fmla="*/ 5253 w 5678"/>
                <a:gd name="T15" fmla="*/ 1822 h 2905"/>
                <a:gd name="T16" fmla="*/ 5201 w 5678"/>
                <a:gd name="T17" fmla="*/ 1682 h 2905"/>
                <a:gd name="T18" fmla="*/ 5146 w 5678"/>
                <a:gd name="T19" fmla="*/ 1540 h 2905"/>
                <a:gd name="T20" fmla="*/ 5092 w 5678"/>
                <a:gd name="T21" fmla="*/ 1398 h 2905"/>
                <a:gd name="T22" fmla="*/ 5040 w 5678"/>
                <a:gd name="T23" fmla="*/ 1256 h 2905"/>
                <a:gd name="T24" fmla="*/ 4985 w 5678"/>
                <a:gd name="T25" fmla="*/ 1114 h 2905"/>
                <a:gd name="T26" fmla="*/ 4933 w 5678"/>
                <a:gd name="T27" fmla="*/ 972 h 2905"/>
                <a:gd name="T28" fmla="*/ 4905 w 5678"/>
                <a:gd name="T29" fmla="*/ 845 h 2905"/>
                <a:gd name="T30" fmla="*/ 4765 w 5678"/>
                <a:gd name="T31" fmla="*/ 807 h 2905"/>
                <a:gd name="T32" fmla="*/ 4626 w 5678"/>
                <a:gd name="T33" fmla="*/ 750 h 2905"/>
                <a:gd name="T34" fmla="*/ 4484 w 5678"/>
                <a:gd name="T35" fmla="*/ 693 h 2905"/>
                <a:gd name="T36" fmla="*/ 4345 w 5678"/>
                <a:gd name="T37" fmla="*/ 637 h 2905"/>
                <a:gd name="T38" fmla="*/ 4205 w 5678"/>
                <a:gd name="T39" fmla="*/ 580 h 2905"/>
                <a:gd name="T40" fmla="*/ 4063 w 5678"/>
                <a:gd name="T41" fmla="*/ 523 h 2905"/>
                <a:gd name="T42" fmla="*/ 3924 w 5678"/>
                <a:gd name="T43" fmla="*/ 466 h 2905"/>
                <a:gd name="T44" fmla="*/ 3784 w 5678"/>
                <a:gd name="T45" fmla="*/ 410 h 2905"/>
                <a:gd name="T46" fmla="*/ 3642 w 5678"/>
                <a:gd name="T47" fmla="*/ 353 h 2905"/>
                <a:gd name="T48" fmla="*/ 3503 w 5678"/>
                <a:gd name="T49" fmla="*/ 296 h 2905"/>
                <a:gd name="T50" fmla="*/ 3363 w 5678"/>
                <a:gd name="T51" fmla="*/ 239 h 2905"/>
                <a:gd name="T52" fmla="*/ 3224 w 5678"/>
                <a:gd name="T53" fmla="*/ 182 h 2905"/>
                <a:gd name="T54" fmla="*/ 3082 w 5678"/>
                <a:gd name="T55" fmla="*/ 126 h 2905"/>
                <a:gd name="T56" fmla="*/ 2942 w 5678"/>
                <a:gd name="T57" fmla="*/ 69 h 2905"/>
                <a:gd name="T58" fmla="*/ 2807 w 5678"/>
                <a:gd name="T59" fmla="*/ 19 h 2905"/>
                <a:gd name="T60" fmla="*/ 2666 w 5678"/>
                <a:gd name="T61" fmla="*/ 71 h 2905"/>
                <a:gd name="T62" fmla="*/ 2524 w 5678"/>
                <a:gd name="T63" fmla="*/ 123 h 2905"/>
                <a:gd name="T64" fmla="*/ 2382 w 5678"/>
                <a:gd name="T65" fmla="*/ 175 h 2905"/>
                <a:gd name="T66" fmla="*/ 2240 w 5678"/>
                <a:gd name="T67" fmla="*/ 227 h 2905"/>
                <a:gd name="T68" fmla="*/ 2098 w 5678"/>
                <a:gd name="T69" fmla="*/ 279 h 2905"/>
                <a:gd name="T70" fmla="*/ 1956 w 5678"/>
                <a:gd name="T71" fmla="*/ 331 h 2905"/>
                <a:gd name="T72" fmla="*/ 1814 w 5678"/>
                <a:gd name="T73" fmla="*/ 384 h 2905"/>
                <a:gd name="T74" fmla="*/ 1672 w 5678"/>
                <a:gd name="T75" fmla="*/ 436 h 2905"/>
                <a:gd name="T76" fmla="*/ 1530 w 5678"/>
                <a:gd name="T77" fmla="*/ 488 h 2905"/>
                <a:gd name="T78" fmla="*/ 1389 w 5678"/>
                <a:gd name="T79" fmla="*/ 540 h 2905"/>
                <a:gd name="T80" fmla="*/ 1247 w 5678"/>
                <a:gd name="T81" fmla="*/ 594 h 2905"/>
                <a:gd name="T82" fmla="*/ 1105 w 5678"/>
                <a:gd name="T83" fmla="*/ 646 h 2905"/>
                <a:gd name="T84" fmla="*/ 963 w 5678"/>
                <a:gd name="T85" fmla="*/ 698 h 2905"/>
                <a:gd name="T86" fmla="*/ 821 w 5678"/>
                <a:gd name="T87" fmla="*/ 750 h 2905"/>
                <a:gd name="T88" fmla="*/ 745 w 5678"/>
                <a:gd name="T89" fmla="*/ 859 h 2905"/>
                <a:gd name="T90" fmla="*/ 693 w 5678"/>
                <a:gd name="T91" fmla="*/ 1001 h 2905"/>
                <a:gd name="T92" fmla="*/ 641 w 5678"/>
                <a:gd name="T93" fmla="*/ 1143 h 2905"/>
                <a:gd name="T94" fmla="*/ 587 w 5678"/>
                <a:gd name="T95" fmla="*/ 1285 h 2905"/>
                <a:gd name="T96" fmla="*/ 535 w 5678"/>
                <a:gd name="T97" fmla="*/ 1427 h 2905"/>
                <a:gd name="T98" fmla="*/ 480 w 5678"/>
                <a:gd name="T99" fmla="*/ 1568 h 2905"/>
                <a:gd name="T100" fmla="*/ 428 w 5678"/>
                <a:gd name="T101" fmla="*/ 1710 h 2905"/>
                <a:gd name="T102" fmla="*/ 376 w 5678"/>
                <a:gd name="T103" fmla="*/ 1852 h 2905"/>
                <a:gd name="T104" fmla="*/ 322 w 5678"/>
                <a:gd name="T105" fmla="*/ 1994 h 2905"/>
                <a:gd name="T106" fmla="*/ 270 w 5678"/>
                <a:gd name="T107" fmla="*/ 2136 h 2905"/>
                <a:gd name="T108" fmla="*/ 218 w 5678"/>
                <a:gd name="T109" fmla="*/ 2278 h 2905"/>
                <a:gd name="T110" fmla="*/ 164 w 5678"/>
                <a:gd name="T111" fmla="*/ 2420 h 2905"/>
                <a:gd name="T112" fmla="*/ 112 w 5678"/>
                <a:gd name="T113" fmla="*/ 2562 h 2905"/>
                <a:gd name="T114" fmla="*/ 60 w 5678"/>
                <a:gd name="T115" fmla="*/ 2704 h 29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5678" h="2905">
                  <a:moveTo>
                    <a:pt x="5652" y="2886"/>
                  </a:moveTo>
                  <a:lnTo>
                    <a:pt x="5662" y="2905"/>
                  </a:lnTo>
                  <a:lnTo>
                    <a:pt x="5678" y="2900"/>
                  </a:lnTo>
                  <a:lnTo>
                    <a:pt x="5671" y="2879"/>
                  </a:lnTo>
                  <a:lnTo>
                    <a:pt x="5652" y="2886"/>
                  </a:lnTo>
                  <a:close/>
                  <a:moveTo>
                    <a:pt x="5626" y="2815"/>
                  </a:moveTo>
                  <a:lnTo>
                    <a:pt x="5640" y="2850"/>
                  </a:lnTo>
                  <a:lnTo>
                    <a:pt x="5657" y="2843"/>
                  </a:lnTo>
                  <a:lnTo>
                    <a:pt x="5643" y="2808"/>
                  </a:lnTo>
                  <a:lnTo>
                    <a:pt x="5626" y="2815"/>
                  </a:lnTo>
                  <a:close/>
                  <a:moveTo>
                    <a:pt x="5600" y="2744"/>
                  </a:moveTo>
                  <a:lnTo>
                    <a:pt x="5612" y="2779"/>
                  </a:lnTo>
                  <a:lnTo>
                    <a:pt x="5631" y="2772"/>
                  </a:lnTo>
                  <a:lnTo>
                    <a:pt x="5617" y="2737"/>
                  </a:lnTo>
                  <a:lnTo>
                    <a:pt x="5600" y="2744"/>
                  </a:lnTo>
                  <a:close/>
                  <a:moveTo>
                    <a:pt x="5572" y="2673"/>
                  </a:moveTo>
                  <a:lnTo>
                    <a:pt x="5586" y="2708"/>
                  </a:lnTo>
                  <a:lnTo>
                    <a:pt x="5605" y="2701"/>
                  </a:lnTo>
                  <a:lnTo>
                    <a:pt x="5591" y="2666"/>
                  </a:lnTo>
                  <a:lnTo>
                    <a:pt x="5572" y="2673"/>
                  </a:lnTo>
                  <a:close/>
                  <a:moveTo>
                    <a:pt x="5546" y="2602"/>
                  </a:moveTo>
                  <a:lnTo>
                    <a:pt x="5560" y="2638"/>
                  </a:lnTo>
                  <a:lnTo>
                    <a:pt x="5577" y="2630"/>
                  </a:lnTo>
                  <a:lnTo>
                    <a:pt x="5565" y="2595"/>
                  </a:lnTo>
                  <a:lnTo>
                    <a:pt x="5546" y="2602"/>
                  </a:lnTo>
                  <a:close/>
                  <a:moveTo>
                    <a:pt x="5520" y="2531"/>
                  </a:moveTo>
                  <a:lnTo>
                    <a:pt x="5532" y="2567"/>
                  </a:lnTo>
                  <a:lnTo>
                    <a:pt x="5551" y="2559"/>
                  </a:lnTo>
                  <a:lnTo>
                    <a:pt x="5536" y="2524"/>
                  </a:lnTo>
                  <a:lnTo>
                    <a:pt x="5520" y="2531"/>
                  </a:lnTo>
                  <a:close/>
                  <a:moveTo>
                    <a:pt x="5494" y="2460"/>
                  </a:moveTo>
                  <a:lnTo>
                    <a:pt x="5506" y="2496"/>
                  </a:lnTo>
                  <a:lnTo>
                    <a:pt x="5525" y="2489"/>
                  </a:lnTo>
                  <a:lnTo>
                    <a:pt x="5510" y="2453"/>
                  </a:lnTo>
                  <a:lnTo>
                    <a:pt x="5494" y="2460"/>
                  </a:lnTo>
                  <a:close/>
                  <a:moveTo>
                    <a:pt x="5465" y="2389"/>
                  </a:moveTo>
                  <a:lnTo>
                    <a:pt x="5480" y="2425"/>
                  </a:lnTo>
                  <a:lnTo>
                    <a:pt x="5496" y="2418"/>
                  </a:lnTo>
                  <a:lnTo>
                    <a:pt x="5484" y="2382"/>
                  </a:lnTo>
                  <a:lnTo>
                    <a:pt x="5465" y="2389"/>
                  </a:lnTo>
                  <a:close/>
                  <a:moveTo>
                    <a:pt x="5439" y="2318"/>
                  </a:moveTo>
                  <a:lnTo>
                    <a:pt x="5454" y="2354"/>
                  </a:lnTo>
                  <a:lnTo>
                    <a:pt x="5470" y="2347"/>
                  </a:lnTo>
                  <a:lnTo>
                    <a:pt x="5458" y="2311"/>
                  </a:lnTo>
                  <a:lnTo>
                    <a:pt x="5439" y="2318"/>
                  </a:lnTo>
                  <a:close/>
                  <a:moveTo>
                    <a:pt x="5413" y="2247"/>
                  </a:moveTo>
                  <a:lnTo>
                    <a:pt x="5425" y="2283"/>
                  </a:lnTo>
                  <a:lnTo>
                    <a:pt x="5444" y="2276"/>
                  </a:lnTo>
                  <a:lnTo>
                    <a:pt x="5430" y="2240"/>
                  </a:lnTo>
                  <a:lnTo>
                    <a:pt x="5413" y="2247"/>
                  </a:lnTo>
                  <a:close/>
                  <a:moveTo>
                    <a:pt x="5385" y="2176"/>
                  </a:moveTo>
                  <a:lnTo>
                    <a:pt x="5399" y="2212"/>
                  </a:lnTo>
                  <a:lnTo>
                    <a:pt x="5418" y="2205"/>
                  </a:lnTo>
                  <a:lnTo>
                    <a:pt x="5404" y="2169"/>
                  </a:lnTo>
                  <a:lnTo>
                    <a:pt x="5385" y="2176"/>
                  </a:lnTo>
                  <a:close/>
                  <a:moveTo>
                    <a:pt x="5359" y="2105"/>
                  </a:moveTo>
                  <a:lnTo>
                    <a:pt x="5373" y="2141"/>
                  </a:lnTo>
                  <a:lnTo>
                    <a:pt x="5390" y="2134"/>
                  </a:lnTo>
                  <a:lnTo>
                    <a:pt x="5378" y="2098"/>
                  </a:lnTo>
                  <a:lnTo>
                    <a:pt x="5359" y="2105"/>
                  </a:lnTo>
                  <a:close/>
                  <a:moveTo>
                    <a:pt x="5333" y="2034"/>
                  </a:moveTo>
                  <a:lnTo>
                    <a:pt x="5347" y="2070"/>
                  </a:lnTo>
                  <a:lnTo>
                    <a:pt x="5364" y="2063"/>
                  </a:lnTo>
                  <a:lnTo>
                    <a:pt x="5350" y="2027"/>
                  </a:lnTo>
                  <a:lnTo>
                    <a:pt x="5333" y="2034"/>
                  </a:lnTo>
                  <a:close/>
                  <a:moveTo>
                    <a:pt x="5307" y="1963"/>
                  </a:moveTo>
                  <a:lnTo>
                    <a:pt x="5319" y="1999"/>
                  </a:lnTo>
                  <a:lnTo>
                    <a:pt x="5338" y="1992"/>
                  </a:lnTo>
                  <a:lnTo>
                    <a:pt x="5324" y="1959"/>
                  </a:lnTo>
                  <a:lnTo>
                    <a:pt x="5307" y="1963"/>
                  </a:lnTo>
                  <a:close/>
                  <a:moveTo>
                    <a:pt x="5279" y="1892"/>
                  </a:moveTo>
                  <a:lnTo>
                    <a:pt x="5293" y="1928"/>
                  </a:lnTo>
                  <a:lnTo>
                    <a:pt x="5309" y="1923"/>
                  </a:lnTo>
                  <a:lnTo>
                    <a:pt x="5298" y="1888"/>
                  </a:lnTo>
                  <a:lnTo>
                    <a:pt x="5279" y="1892"/>
                  </a:lnTo>
                  <a:close/>
                  <a:moveTo>
                    <a:pt x="5253" y="1822"/>
                  </a:moveTo>
                  <a:lnTo>
                    <a:pt x="5267" y="1857"/>
                  </a:lnTo>
                  <a:lnTo>
                    <a:pt x="5283" y="1852"/>
                  </a:lnTo>
                  <a:lnTo>
                    <a:pt x="5272" y="1817"/>
                  </a:lnTo>
                  <a:lnTo>
                    <a:pt x="5253" y="1822"/>
                  </a:lnTo>
                  <a:close/>
                  <a:moveTo>
                    <a:pt x="5227" y="1751"/>
                  </a:moveTo>
                  <a:lnTo>
                    <a:pt x="5238" y="1786"/>
                  </a:lnTo>
                  <a:lnTo>
                    <a:pt x="5257" y="1781"/>
                  </a:lnTo>
                  <a:lnTo>
                    <a:pt x="5243" y="1746"/>
                  </a:lnTo>
                  <a:lnTo>
                    <a:pt x="5227" y="1751"/>
                  </a:lnTo>
                  <a:close/>
                  <a:moveTo>
                    <a:pt x="5201" y="1682"/>
                  </a:moveTo>
                  <a:lnTo>
                    <a:pt x="5212" y="1717"/>
                  </a:lnTo>
                  <a:lnTo>
                    <a:pt x="5231" y="1710"/>
                  </a:lnTo>
                  <a:lnTo>
                    <a:pt x="5217" y="1675"/>
                  </a:lnTo>
                  <a:lnTo>
                    <a:pt x="5201" y="1682"/>
                  </a:lnTo>
                  <a:close/>
                  <a:moveTo>
                    <a:pt x="5172" y="1611"/>
                  </a:moveTo>
                  <a:lnTo>
                    <a:pt x="5186" y="1647"/>
                  </a:lnTo>
                  <a:lnTo>
                    <a:pt x="5203" y="1639"/>
                  </a:lnTo>
                  <a:lnTo>
                    <a:pt x="5191" y="1604"/>
                  </a:lnTo>
                  <a:lnTo>
                    <a:pt x="5172" y="1611"/>
                  </a:lnTo>
                  <a:close/>
                  <a:moveTo>
                    <a:pt x="5146" y="1540"/>
                  </a:moveTo>
                  <a:lnTo>
                    <a:pt x="5160" y="1576"/>
                  </a:lnTo>
                  <a:lnTo>
                    <a:pt x="5177" y="1568"/>
                  </a:lnTo>
                  <a:lnTo>
                    <a:pt x="5163" y="1533"/>
                  </a:lnTo>
                  <a:lnTo>
                    <a:pt x="5146" y="1540"/>
                  </a:lnTo>
                  <a:close/>
                  <a:moveTo>
                    <a:pt x="5120" y="1469"/>
                  </a:moveTo>
                  <a:lnTo>
                    <a:pt x="5132" y="1505"/>
                  </a:lnTo>
                  <a:lnTo>
                    <a:pt x="5151" y="1498"/>
                  </a:lnTo>
                  <a:lnTo>
                    <a:pt x="5137" y="1462"/>
                  </a:lnTo>
                  <a:lnTo>
                    <a:pt x="5120" y="1469"/>
                  </a:lnTo>
                  <a:close/>
                  <a:moveTo>
                    <a:pt x="5092" y="1398"/>
                  </a:moveTo>
                  <a:lnTo>
                    <a:pt x="5106" y="1434"/>
                  </a:lnTo>
                  <a:lnTo>
                    <a:pt x="5125" y="1427"/>
                  </a:lnTo>
                  <a:lnTo>
                    <a:pt x="5111" y="1391"/>
                  </a:lnTo>
                  <a:lnTo>
                    <a:pt x="5092" y="1398"/>
                  </a:lnTo>
                  <a:close/>
                  <a:moveTo>
                    <a:pt x="5066" y="1327"/>
                  </a:moveTo>
                  <a:lnTo>
                    <a:pt x="5080" y="1363"/>
                  </a:lnTo>
                  <a:lnTo>
                    <a:pt x="5097" y="1356"/>
                  </a:lnTo>
                  <a:lnTo>
                    <a:pt x="5085" y="1320"/>
                  </a:lnTo>
                  <a:lnTo>
                    <a:pt x="5066" y="1327"/>
                  </a:lnTo>
                  <a:close/>
                  <a:moveTo>
                    <a:pt x="5040" y="1256"/>
                  </a:moveTo>
                  <a:lnTo>
                    <a:pt x="5054" y="1292"/>
                  </a:lnTo>
                  <a:lnTo>
                    <a:pt x="5071" y="1285"/>
                  </a:lnTo>
                  <a:lnTo>
                    <a:pt x="5056" y="1249"/>
                  </a:lnTo>
                  <a:lnTo>
                    <a:pt x="5040" y="1256"/>
                  </a:lnTo>
                  <a:close/>
                  <a:moveTo>
                    <a:pt x="5014" y="1185"/>
                  </a:moveTo>
                  <a:lnTo>
                    <a:pt x="5026" y="1221"/>
                  </a:lnTo>
                  <a:lnTo>
                    <a:pt x="5045" y="1214"/>
                  </a:lnTo>
                  <a:lnTo>
                    <a:pt x="5030" y="1178"/>
                  </a:lnTo>
                  <a:lnTo>
                    <a:pt x="5014" y="1185"/>
                  </a:lnTo>
                  <a:close/>
                  <a:moveTo>
                    <a:pt x="4985" y="1114"/>
                  </a:moveTo>
                  <a:lnTo>
                    <a:pt x="5000" y="1150"/>
                  </a:lnTo>
                  <a:lnTo>
                    <a:pt x="5016" y="1143"/>
                  </a:lnTo>
                  <a:lnTo>
                    <a:pt x="5004" y="1107"/>
                  </a:lnTo>
                  <a:lnTo>
                    <a:pt x="4985" y="1114"/>
                  </a:lnTo>
                  <a:close/>
                  <a:moveTo>
                    <a:pt x="4959" y="1043"/>
                  </a:moveTo>
                  <a:lnTo>
                    <a:pt x="4974" y="1079"/>
                  </a:lnTo>
                  <a:lnTo>
                    <a:pt x="4990" y="1072"/>
                  </a:lnTo>
                  <a:lnTo>
                    <a:pt x="4978" y="1036"/>
                  </a:lnTo>
                  <a:lnTo>
                    <a:pt x="4959" y="1043"/>
                  </a:lnTo>
                  <a:close/>
                  <a:moveTo>
                    <a:pt x="4933" y="972"/>
                  </a:moveTo>
                  <a:lnTo>
                    <a:pt x="4945" y="1008"/>
                  </a:lnTo>
                  <a:lnTo>
                    <a:pt x="4964" y="1001"/>
                  </a:lnTo>
                  <a:lnTo>
                    <a:pt x="4950" y="965"/>
                  </a:lnTo>
                  <a:lnTo>
                    <a:pt x="4933" y="972"/>
                  </a:lnTo>
                  <a:close/>
                  <a:moveTo>
                    <a:pt x="4907" y="901"/>
                  </a:moveTo>
                  <a:lnTo>
                    <a:pt x="4919" y="937"/>
                  </a:lnTo>
                  <a:lnTo>
                    <a:pt x="4938" y="930"/>
                  </a:lnTo>
                  <a:lnTo>
                    <a:pt x="4924" y="894"/>
                  </a:lnTo>
                  <a:lnTo>
                    <a:pt x="4907" y="901"/>
                  </a:lnTo>
                  <a:close/>
                  <a:moveTo>
                    <a:pt x="4870" y="849"/>
                  </a:moveTo>
                  <a:lnTo>
                    <a:pt x="4891" y="859"/>
                  </a:lnTo>
                  <a:lnTo>
                    <a:pt x="4893" y="866"/>
                  </a:lnTo>
                  <a:lnTo>
                    <a:pt x="4910" y="859"/>
                  </a:lnTo>
                  <a:lnTo>
                    <a:pt x="4905" y="845"/>
                  </a:lnTo>
                  <a:lnTo>
                    <a:pt x="4877" y="833"/>
                  </a:lnTo>
                  <a:lnTo>
                    <a:pt x="4870" y="849"/>
                  </a:lnTo>
                  <a:lnTo>
                    <a:pt x="4870" y="849"/>
                  </a:lnTo>
                  <a:close/>
                  <a:moveTo>
                    <a:pt x="4801" y="821"/>
                  </a:moveTo>
                  <a:lnTo>
                    <a:pt x="4836" y="835"/>
                  </a:lnTo>
                  <a:lnTo>
                    <a:pt x="4844" y="819"/>
                  </a:lnTo>
                  <a:lnTo>
                    <a:pt x="4808" y="805"/>
                  </a:lnTo>
                  <a:lnTo>
                    <a:pt x="4801" y="821"/>
                  </a:lnTo>
                  <a:close/>
                  <a:moveTo>
                    <a:pt x="4730" y="793"/>
                  </a:moveTo>
                  <a:lnTo>
                    <a:pt x="4765" y="807"/>
                  </a:lnTo>
                  <a:lnTo>
                    <a:pt x="4773" y="790"/>
                  </a:lnTo>
                  <a:lnTo>
                    <a:pt x="4737" y="776"/>
                  </a:lnTo>
                  <a:lnTo>
                    <a:pt x="4730" y="793"/>
                  </a:lnTo>
                  <a:close/>
                  <a:moveTo>
                    <a:pt x="4659" y="764"/>
                  </a:moveTo>
                  <a:lnTo>
                    <a:pt x="4695" y="778"/>
                  </a:lnTo>
                  <a:lnTo>
                    <a:pt x="4702" y="762"/>
                  </a:lnTo>
                  <a:lnTo>
                    <a:pt x="4666" y="748"/>
                  </a:lnTo>
                  <a:lnTo>
                    <a:pt x="4659" y="764"/>
                  </a:lnTo>
                  <a:close/>
                  <a:moveTo>
                    <a:pt x="4590" y="736"/>
                  </a:moveTo>
                  <a:lnTo>
                    <a:pt x="4626" y="750"/>
                  </a:lnTo>
                  <a:lnTo>
                    <a:pt x="4633" y="734"/>
                  </a:lnTo>
                  <a:lnTo>
                    <a:pt x="4598" y="719"/>
                  </a:lnTo>
                  <a:lnTo>
                    <a:pt x="4590" y="736"/>
                  </a:lnTo>
                  <a:close/>
                  <a:moveTo>
                    <a:pt x="4520" y="708"/>
                  </a:moveTo>
                  <a:lnTo>
                    <a:pt x="4555" y="722"/>
                  </a:lnTo>
                  <a:lnTo>
                    <a:pt x="4562" y="705"/>
                  </a:lnTo>
                  <a:lnTo>
                    <a:pt x="4527" y="691"/>
                  </a:lnTo>
                  <a:lnTo>
                    <a:pt x="4520" y="708"/>
                  </a:lnTo>
                  <a:close/>
                  <a:moveTo>
                    <a:pt x="4449" y="679"/>
                  </a:moveTo>
                  <a:lnTo>
                    <a:pt x="4484" y="693"/>
                  </a:lnTo>
                  <a:lnTo>
                    <a:pt x="4491" y="677"/>
                  </a:lnTo>
                  <a:lnTo>
                    <a:pt x="4456" y="663"/>
                  </a:lnTo>
                  <a:lnTo>
                    <a:pt x="4449" y="679"/>
                  </a:lnTo>
                  <a:close/>
                  <a:moveTo>
                    <a:pt x="4380" y="651"/>
                  </a:moveTo>
                  <a:lnTo>
                    <a:pt x="4416" y="665"/>
                  </a:lnTo>
                  <a:lnTo>
                    <a:pt x="4423" y="648"/>
                  </a:lnTo>
                  <a:lnTo>
                    <a:pt x="4387" y="634"/>
                  </a:lnTo>
                  <a:lnTo>
                    <a:pt x="4380" y="651"/>
                  </a:lnTo>
                  <a:close/>
                  <a:moveTo>
                    <a:pt x="4309" y="622"/>
                  </a:moveTo>
                  <a:lnTo>
                    <a:pt x="4345" y="637"/>
                  </a:lnTo>
                  <a:lnTo>
                    <a:pt x="4352" y="620"/>
                  </a:lnTo>
                  <a:lnTo>
                    <a:pt x="4316" y="606"/>
                  </a:lnTo>
                  <a:lnTo>
                    <a:pt x="4309" y="622"/>
                  </a:lnTo>
                  <a:close/>
                  <a:moveTo>
                    <a:pt x="4238" y="594"/>
                  </a:moveTo>
                  <a:lnTo>
                    <a:pt x="4274" y="608"/>
                  </a:lnTo>
                  <a:lnTo>
                    <a:pt x="4281" y="592"/>
                  </a:lnTo>
                  <a:lnTo>
                    <a:pt x="4245" y="577"/>
                  </a:lnTo>
                  <a:lnTo>
                    <a:pt x="4238" y="594"/>
                  </a:lnTo>
                  <a:close/>
                  <a:moveTo>
                    <a:pt x="4170" y="566"/>
                  </a:moveTo>
                  <a:lnTo>
                    <a:pt x="4205" y="580"/>
                  </a:lnTo>
                  <a:lnTo>
                    <a:pt x="4212" y="563"/>
                  </a:lnTo>
                  <a:lnTo>
                    <a:pt x="4177" y="549"/>
                  </a:lnTo>
                  <a:lnTo>
                    <a:pt x="4170" y="566"/>
                  </a:lnTo>
                  <a:close/>
                  <a:moveTo>
                    <a:pt x="4099" y="537"/>
                  </a:moveTo>
                  <a:lnTo>
                    <a:pt x="4134" y="551"/>
                  </a:lnTo>
                  <a:lnTo>
                    <a:pt x="4141" y="535"/>
                  </a:lnTo>
                  <a:lnTo>
                    <a:pt x="4106" y="521"/>
                  </a:lnTo>
                  <a:lnTo>
                    <a:pt x="4099" y="537"/>
                  </a:lnTo>
                  <a:close/>
                  <a:moveTo>
                    <a:pt x="4030" y="509"/>
                  </a:moveTo>
                  <a:lnTo>
                    <a:pt x="4063" y="523"/>
                  </a:lnTo>
                  <a:lnTo>
                    <a:pt x="4070" y="507"/>
                  </a:lnTo>
                  <a:lnTo>
                    <a:pt x="4037" y="492"/>
                  </a:lnTo>
                  <a:lnTo>
                    <a:pt x="4030" y="509"/>
                  </a:lnTo>
                  <a:close/>
                  <a:moveTo>
                    <a:pt x="3959" y="480"/>
                  </a:moveTo>
                  <a:lnTo>
                    <a:pt x="3995" y="495"/>
                  </a:lnTo>
                  <a:lnTo>
                    <a:pt x="4002" y="478"/>
                  </a:lnTo>
                  <a:lnTo>
                    <a:pt x="3966" y="464"/>
                  </a:lnTo>
                  <a:lnTo>
                    <a:pt x="3959" y="480"/>
                  </a:lnTo>
                  <a:close/>
                  <a:moveTo>
                    <a:pt x="3888" y="452"/>
                  </a:moveTo>
                  <a:lnTo>
                    <a:pt x="3924" y="466"/>
                  </a:lnTo>
                  <a:lnTo>
                    <a:pt x="3931" y="450"/>
                  </a:lnTo>
                  <a:lnTo>
                    <a:pt x="3895" y="436"/>
                  </a:lnTo>
                  <a:lnTo>
                    <a:pt x="3888" y="452"/>
                  </a:lnTo>
                  <a:close/>
                  <a:moveTo>
                    <a:pt x="3820" y="424"/>
                  </a:moveTo>
                  <a:lnTo>
                    <a:pt x="3853" y="438"/>
                  </a:lnTo>
                  <a:lnTo>
                    <a:pt x="3860" y="421"/>
                  </a:lnTo>
                  <a:lnTo>
                    <a:pt x="3827" y="407"/>
                  </a:lnTo>
                  <a:lnTo>
                    <a:pt x="3820" y="424"/>
                  </a:lnTo>
                  <a:close/>
                  <a:moveTo>
                    <a:pt x="3749" y="395"/>
                  </a:moveTo>
                  <a:lnTo>
                    <a:pt x="3784" y="410"/>
                  </a:lnTo>
                  <a:lnTo>
                    <a:pt x="3791" y="393"/>
                  </a:lnTo>
                  <a:lnTo>
                    <a:pt x="3756" y="379"/>
                  </a:lnTo>
                  <a:lnTo>
                    <a:pt x="3749" y="395"/>
                  </a:lnTo>
                  <a:close/>
                  <a:moveTo>
                    <a:pt x="3678" y="367"/>
                  </a:moveTo>
                  <a:lnTo>
                    <a:pt x="3713" y="381"/>
                  </a:lnTo>
                  <a:lnTo>
                    <a:pt x="3720" y="365"/>
                  </a:lnTo>
                  <a:lnTo>
                    <a:pt x="3685" y="348"/>
                  </a:lnTo>
                  <a:lnTo>
                    <a:pt x="3678" y="367"/>
                  </a:lnTo>
                  <a:close/>
                  <a:moveTo>
                    <a:pt x="3609" y="339"/>
                  </a:moveTo>
                  <a:lnTo>
                    <a:pt x="3642" y="353"/>
                  </a:lnTo>
                  <a:lnTo>
                    <a:pt x="3649" y="334"/>
                  </a:lnTo>
                  <a:lnTo>
                    <a:pt x="3616" y="320"/>
                  </a:lnTo>
                  <a:lnTo>
                    <a:pt x="3609" y="339"/>
                  </a:lnTo>
                  <a:close/>
                  <a:moveTo>
                    <a:pt x="3538" y="310"/>
                  </a:moveTo>
                  <a:lnTo>
                    <a:pt x="3574" y="324"/>
                  </a:lnTo>
                  <a:lnTo>
                    <a:pt x="3581" y="305"/>
                  </a:lnTo>
                  <a:lnTo>
                    <a:pt x="3545" y="291"/>
                  </a:lnTo>
                  <a:lnTo>
                    <a:pt x="3538" y="310"/>
                  </a:lnTo>
                  <a:close/>
                  <a:moveTo>
                    <a:pt x="3467" y="282"/>
                  </a:moveTo>
                  <a:lnTo>
                    <a:pt x="3503" y="296"/>
                  </a:lnTo>
                  <a:lnTo>
                    <a:pt x="3510" y="277"/>
                  </a:lnTo>
                  <a:lnTo>
                    <a:pt x="3474" y="263"/>
                  </a:lnTo>
                  <a:lnTo>
                    <a:pt x="3467" y="282"/>
                  </a:lnTo>
                  <a:close/>
                  <a:moveTo>
                    <a:pt x="3399" y="253"/>
                  </a:moveTo>
                  <a:lnTo>
                    <a:pt x="3432" y="268"/>
                  </a:lnTo>
                  <a:lnTo>
                    <a:pt x="3439" y="249"/>
                  </a:lnTo>
                  <a:lnTo>
                    <a:pt x="3406" y="235"/>
                  </a:lnTo>
                  <a:lnTo>
                    <a:pt x="3399" y="253"/>
                  </a:lnTo>
                  <a:close/>
                  <a:moveTo>
                    <a:pt x="3328" y="225"/>
                  </a:moveTo>
                  <a:lnTo>
                    <a:pt x="3363" y="239"/>
                  </a:lnTo>
                  <a:lnTo>
                    <a:pt x="3370" y="220"/>
                  </a:lnTo>
                  <a:lnTo>
                    <a:pt x="3335" y="206"/>
                  </a:lnTo>
                  <a:lnTo>
                    <a:pt x="3328" y="225"/>
                  </a:lnTo>
                  <a:close/>
                  <a:moveTo>
                    <a:pt x="3257" y="197"/>
                  </a:moveTo>
                  <a:lnTo>
                    <a:pt x="3292" y="211"/>
                  </a:lnTo>
                  <a:lnTo>
                    <a:pt x="3299" y="192"/>
                  </a:lnTo>
                  <a:lnTo>
                    <a:pt x="3264" y="178"/>
                  </a:lnTo>
                  <a:lnTo>
                    <a:pt x="3257" y="197"/>
                  </a:lnTo>
                  <a:close/>
                  <a:moveTo>
                    <a:pt x="3188" y="168"/>
                  </a:moveTo>
                  <a:lnTo>
                    <a:pt x="3224" y="182"/>
                  </a:lnTo>
                  <a:lnTo>
                    <a:pt x="3231" y="164"/>
                  </a:lnTo>
                  <a:lnTo>
                    <a:pt x="3195" y="149"/>
                  </a:lnTo>
                  <a:lnTo>
                    <a:pt x="3188" y="168"/>
                  </a:lnTo>
                  <a:close/>
                  <a:moveTo>
                    <a:pt x="3117" y="140"/>
                  </a:moveTo>
                  <a:lnTo>
                    <a:pt x="3153" y="154"/>
                  </a:lnTo>
                  <a:lnTo>
                    <a:pt x="3160" y="135"/>
                  </a:lnTo>
                  <a:lnTo>
                    <a:pt x="3124" y="121"/>
                  </a:lnTo>
                  <a:lnTo>
                    <a:pt x="3117" y="140"/>
                  </a:lnTo>
                  <a:close/>
                  <a:moveTo>
                    <a:pt x="3046" y="112"/>
                  </a:moveTo>
                  <a:lnTo>
                    <a:pt x="3082" y="126"/>
                  </a:lnTo>
                  <a:lnTo>
                    <a:pt x="3089" y="107"/>
                  </a:lnTo>
                  <a:lnTo>
                    <a:pt x="3053" y="93"/>
                  </a:lnTo>
                  <a:lnTo>
                    <a:pt x="3046" y="112"/>
                  </a:lnTo>
                  <a:close/>
                  <a:moveTo>
                    <a:pt x="2978" y="83"/>
                  </a:moveTo>
                  <a:lnTo>
                    <a:pt x="3013" y="97"/>
                  </a:lnTo>
                  <a:lnTo>
                    <a:pt x="3020" y="78"/>
                  </a:lnTo>
                  <a:lnTo>
                    <a:pt x="2985" y="64"/>
                  </a:lnTo>
                  <a:lnTo>
                    <a:pt x="2978" y="83"/>
                  </a:lnTo>
                  <a:close/>
                  <a:moveTo>
                    <a:pt x="2907" y="55"/>
                  </a:moveTo>
                  <a:lnTo>
                    <a:pt x="2942" y="69"/>
                  </a:lnTo>
                  <a:lnTo>
                    <a:pt x="2949" y="50"/>
                  </a:lnTo>
                  <a:lnTo>
                    <a:pt x="2914" y="36"/>
                  </a:lnTo>
                  <a:lnTo>
                    <a:pt x="2907" y="55"/>
                  </a:lnTo>
                  <a:close/>
                  <a:moveTo>
                    <a:pt x="2836" y="26"/>
                  </a:moveTo>
                  <a:lnTo>
                    <a:pt x="2871" y="41"/>
                  </a:lnTo>
                  <a:lnTo>
                    <a:pt x="2878" y="22"/>
                  </a:lnTo>
                  <a:lnTo>
                    <a:pt x="2843" y="7"/>
                  </a:lnTo>
                  <a:lnTo>
                    <a:pt x="2836" y="26"/>
                  </a:lnTo>
                  <a:close/>
                  <a:moveTo>
                    <a:pt x="2772" y="31"/>
                  </a:moveTo>
                  <a:lnTo>
                    <a:pt x="2807" y="19"/>
                  </a:lnTo>
                  <a:lnTo>
                    <a:pt x="2803" y="0"/>
                  </a:lnTo>
                  <a:lnTo>
                    <a:pt x="2767" y="15"/>
                  </a:lnTo>
                  <a:lnTo>
                    <a:pt x="2772" y="31"/>
                  </a:lnTo>
                  <a:close/>
                  <a:moveTo>
                    <a:pt x="2701" y="57"/>
                  </a:moveTo>
                  <a:lnTo>
                    <a:pt x="2737" y="45"/>
                  </a:lnTo>
                  <a:lnTo>
                    <a:pt x="2732" y="26"/>
                  </a:lnTo>
                  <a:lnTo>
                    <a:pt x="2696" y="41"/>
                  </a:lnTo>
                  <a:lnTo>
                    <a:pt x="2701" y="57"/>
                  </a:lnTo>
                  <a:close/>
                  <a:moveTo>
                    <a:pt x="2630" y="83"/>
                  </a:moveTo>
                  <a:lnTo>
                    <a:pt x="2666" y="71"/>
                  </a:lnTo>
                  <a:lnTo>
                    <a:pt x="2661" y="52"/>
                  </a:lnTo>
                  <a:lnTo>
                    <a:pt x="2625" y="67"/>
                  </a:lnTo>
                  <a:lnTo>
                    <a:pt x="2630" y="83"/>
                  </a:lnTo>
                  <a:close/>
                  <a:moveTo>
                    <a:pt x="2559" y="109"/>
                  </a:moveTo>
                  <a:lnTo>
                    <a:pt x="2595" y="97"/>
                  </a:lnTo>
                  <a:lnTo>
                    <a:pt x="2590" y="78"/>
                  </a:lnTo>
                  <a:lnTo>
                    <a:pt x="2554" y="93"/>
                  </a:lnTo>
                  <a:lnTo>
                    <a:pt x="2559" y="109"/>
                  </a:lnTo>
                  <a:close/>
                  <a:moveTo>
                    <a:pt x="2488" y="135"/>
                  </a:moveTo>
                  <a:lnTo>
                    <a:pt x="2524" y="123"/>
                  </a:lnTo>
                  <a:lnTo>
                    <a:pt x="2519" y="104"/>
                  </a:lnTo>
                  <a:lnTo>
                    <a:pt x="2483" y="119"/>
                  </a:lnTo>
                  <a:lnTo>
                    <a:pt x="2488" y="135"/>
                  </a:lnTo>
                  <a:close/>
                  <a:moveTo>
                    <a:pt x="2417" y="161"/>
                  </a:moveTo>
                  <a:lnTo>
                    <a:pt x="2453" y="149"/>
                  </a:lnTo>
                  <a:lnTo>
                    <a:pt x="2448" y="130"/>
                  </a:lnTo>
                  <a:lnTo>
                    <a:pt x="2413" y="145"/>
                  </a:lnTo>
                  <a:lnTo>
                    <a:pt x="2417" y="161"/>
                  </a:lnTo>
                  <a:close/>
                  <a:moveTo>
                    <a:pt x="2346" y="187"/>
                  </a:moveTo>
                  <a:lnTo>
                    <a:pt x="2382" y="175"/>
                  </a:lnTo>
                  <a:lnTo>
                    <a:pt x="2375" y="156"/>
                  </a:lnTo>
                  <a:lnTo>
                    <a:pt x="2339" y="171"/>
                  </a:lnTo>
                  <a:lnTo>
                    <a:pt x="2346" y="187"/>
                  </a:lnTo>
                  <a:close/>
                  <a:moveTo>
                    <a:pt x="2275" y="213"/>
                  </a:moveTo>
                  <a:lnTo>
                    <a:pt x="2311" y="201"/>
                  </a:lnTo>
                  <a:lnTo>
                    <a:pt x="2304" y="182"/>
                  </a:lnTo>
                  <a:lnTo>
                    <a:pt x="2268" y="197"/>
                  </a:lnTo>
                  <a:lnTo>
                    <a:pt x="2275" y="213"/>
                  </a:lnTo>
                  <a:close/>
                  <a:moveTo>
                    <a:pt x="2204" y="239"/>
                  </a:moveTo>
                  <a:lnTo>
                    <a:pt x="2240" y="227"/>
                  </a:lnTo>
                  <a:lnTo>
                    <a:pt x="2233" y="208"/>
                  </a:lnTo>
                  <a:lnTo>
                    <a:pt x="2197" y="223"/>
                  </a:lnTo>
                  <a:lnTo>
                    <a:pt x="2204" y="239"/>
                  </a:lnTo>
                  <a:close/>
                  <a:moveTo>
                    <a:pt x="2133" y="265"/>
                  </a:moveTo>
                  <a:lnTo>
                    <a:pt x="2169" y="253"/>
                  </a:lnTo>
                  <a:lnTo>
                    <a:pt x="2162" y="235"/>
                  </a:lnTo>
                  <a:lnTo>
                    <a:pt x="2126" y="249"/>
                  </a:lnTo>
                  <a:lnTo>
                    <a:pt x="2133" y="265"/>
                  </a:lnTo>
                  <a:close/>
                  <a:moveTo>
                    <a:pt x="2063" y="294"/>
                  </a:moveTo>
                  <a:lnTo>
                    <a:pt x="2098" y="279"/>
                  </a:lnTo>
                  <a:lnTo>
                    <a:pt x="2091" y="263"/>
                  </a:lnTo>
                  <a:lnTo>
                    <a:pt x="2055" y="275"/>
                  </a:lnTo>
                  <a:lnTo>
                    <a:pt x="2063" y="294"/>
                  </a:lnTo>
                  <a:close/>
                  <a:moveTo>
                    <a:pt x="1992" y="320"/>
                  </a:moveTo>
                  <a:lnTo>
                    <a:pt x="2027" y="305"/>
                  </a:lnTo>
                  <a:lnTo>
                    <a:pt x="2020" y="289"/>
                  </a:lnTo>
                  <a:lnTo>
                    <a:pt x="1985" y="301"/>
                  </a:lnTo>
                  <a:lnTo>
                    <a:pt x="1992" y="320"/>
                  </a:lnTo>
                  <a:close/>
                  <a:moveTo>
                    <a:pt x="1921" y="346"/>
                  </a:moveTo>
                  <a:lnTo>
                    <a:pt x="1956" y="331"/>
                  </a:lnTo>
                  <a:lnTo>
                    <a:pt x="1949" y="315"/>
                  </a:lnTo>
                  <a:lnTo>
                    <a:pt x="1914" y="327"/>
                  </a:lnTo>
                  <a:lnTo>
                    <a:pt x="1921" y="346"/>
                  </a:lnTo>
                  <a:close/>
                  <a:moveTo>
                    <a:pt x="1850" y="372"/>
                  </a:moveTo>
                  <a:lnTo>
                    <a:pt x="1885" y="357"/>
                  </a:lnTo>
                  <a:lnTo>
                    <a:pt x="1878" y="341"/>
                  </a:lnTo>
                  <a:lnTo>
                    <a:pt x="1843" y="353"/>
                  </a:lnTo>
                  <a:lnTo>
                    <a:pt x="1850" y="372"/>
                  </a:lnTo>
                  <a:close/>
                  <a:moveTo>
                    <a:pt x="1779" y="398"/>
                  </a:moveTo>
                  <a:lnTo>
                    <a:pt x="1814" y="384"/>
                  </a:lnTo>
                  <a:lnTo>
                    <a:pt x="1807" y="367"/>
                  </a:lnTo>
                  <a:lnTo>
                    <a:pt x="1772" y="379"/>
                  </a:lnTo>
                  <a:lnTo>
                    <a:pt x="1779" y="398"/>
                  </a:lnTo>
                  <a:close/>
                  <a:moveTo>
                    <a:pt x="1708" y="424"/>
                  </a:moveTo>
                  <a:lnTo>
                    <a:pt x="1743" y="410"/>
                  </a:lnTo>
                  <a:lnTo>
                    <a:pt x="1736" y="393"/>
                  </a:lnTo>
                  <a:lnTo>
                    <a:pt x="1701" y="405"/>
                  </a:lnTo>
                  <a:lnTo>
                    <a:pt x="1708" y="424"/>
                  </a:lnTo>
                  <a:close/>
                  <a:moveTo>
                    <a:pt x="1637" y="450"/>
                  </a:moveTo>
                  <a:lnTo>
                    <a:pt x="1672" y="436"/>
                  </a:lnTo>
                  <a:lnTo>
                    <a:pt x="1665" y="419"/>
                  </a:lnTo>
                  <a:lnTo>
                    <a:pt x="1630" y="431"/>
                  </a:lnTo>
                  <a:lnTo>
                    <a:pt x="1637" y="450"/>
                  </a:lnTo>
                  <a:close/>
                  <a:moveTo>
                    <a:pt x="1566" y="476"/>
                  </a:moveTo>
                  <a:lnTo>
                    <a:pt x="1601" y="462"/>
                  </a:lnTo>
                  <a:lnTo>
                    <a:pt x="1594" y="445"/>
                  </a:lnTo>
                  <a:lnTo>
                    <a:pt x="1559" y="457"/>
                  </a:lnTo>
                  <a:lnTo>
                    <a:pt x="1566" y="476"/>
                  </a:lnTo>
                  <a:close/>
                  <a:moveTo>
                    <a:pt x="1495" y="502"/>
                  </a:moveTo>
                  <a:lnTo>
                    <a:pt x="1530" y="488"/>
                  </a:lnTo>
                  <a:lnTo>
                    <a:pt x="1523" y="471"/>
                  </a:lnTo>
                  <a:lnTo>
                    <a:pt x="1488" y="483"/>
                  </a:lnTo>
                  <a:lnTo>
                    <a:pt x="1495" y="502"/>
                  </a:lnTo>
                  <a:close/>
                  <a:moveTo>
                    <a:pt x="1424" y="528"/>
                  </a:moveTo>
                  <a:lnTo>
                    <a:pt x="1460" y="514"/>
                  </a:lnTo>
                  <a:lnTo>
                    <a:pt x="1452" y="497"/>
                  </a:lnTo>
                  <a:lnTo>
                    <a:pt x="1417" y="509"/>
                  </a:lnTo>
                  <a:lnTo>
                    <a:pt x="1424" y="528"/>
                  </a:lnTo>
                  <a:close/>
                  <a:moveTo>
                    <a:pt x="1353" y="554"/>
                  </a:moveTo>
                  <a:lnTo>
                    <a:pt x="1389" y="540"/>
                  </a:lnTo>
                  <a:lnTo>
                    <a:pt x="1381" y="523"/>
                  </a:lnTo>
                  <a:lnTo>
                    <a:pt x="1346" y="535"/>
                  </a:lnTo>
                  <a:lnTo>
                    <a:pt x="1353" y="554"/>
                  </a:lnTo>
                  <a:close/>
                  <a:moveTo>
                    <a:pt x="1282" y="580"/>
                  </a:moveTo>
                  <a:lnTo>
                    <a:pt x="1318" y="566"/>
                  </a:lnTo>
                  <a:lnTo>
                    <a:pt x="1311" y="549"/>
                  </a:lnTo>
                  <a:lnTo>
                    <a:pt x="1275" y="563"/>
                  </a:lnTo>
                  <a:lnTo>
                    <a:pt x="1282" y="580"/>
                  </a:lnTo>
                  <a:close/>
                  <a:moveTo>
                    <a:pt x="1211" y="606"/>
                  </a:moveTo>
                  <a:lnTo>
                    <a:pt x="1247" y="594"/>
                  </a:lnTo>
                  <a:lnTo>
                    <a:pt x="1240" y="575"/>
                  </a:lnTo>
                  <a:lnTo>
                    <a:pt x="1204" y="589"/>
                  </a:lnTo>
                  <a:lnTo>
                    <a:pt x="1211" y="606"/>
                  </a:lnTo>
                  <a:close/>
                  <a:moveTo>
                    <a:pt x="1140" y="632"/>
                  </a:moveTo>
                  <a:lnTo>
                    <a:pt x="1176" y="620"/>
                  </a:lnTo>
                  <a:lnTo>
                    <a:pt x="1169" y="601"/>
                  </a:lnTo>
                  <a:lnTo>
                    <a:pt x="1133" y="615"/>
                  </a:lnTo>
                  <a:lnTo>
                    <a:pt x="1140" y="632"/>
                  </a:lnTo>
                  <a:close/>
                  <a:moveTo>
                    <a:pt x="1069" y="658"/>
                  </a:moveTo>
                  <a:lnTo>
                    <a:pt x="1105" y="646"/>
                  </a:lnTo>
                  <a:lnTo>
                    <a:pt x="1098" y="627"/>
                  </a:lnTo>
                  <a:lnTo>
                    <a:pt x="1062" y="641"/>
                  </a:lnTo>
                  <a:lnTo>
                    <a:pt x="1069" y="658"/>
                  </a:lnTo>
                  <a:close/>
                  <a:moveTo>
                    <a:pt x="998" y="684"/>
                  </a:moveTo>
                  <a:lnTo>
                    <a:pt x="1034" y="672"/>
                  </a:lnTo>
                  <a:lnTo>
                    <a:pt x="1027" y="653"/>
                  </a:lnTo>
                  <a:lnTo>
                    <a:pt x="991" y="667"/>
                  </a:lnTo>
                  <a:lnTo>
                    <a:pt x="998" y="684"/>
                  </a:lnTo>
                  <a:close/>
                  <a:moveTo>
                    <a:pt x="927" y="710"/>
                  </a:moveTo>
                  <a:lnTo>
                    <a:pt x="963" y="698"/>
                  </a:lnTo>
                  <a:lnTo>
                    <a:pt x="956" y="679"/>
                  </a:lnTo>
                  <a:lnTo>
                    <a:pt x="920" y="693"/>
                  </a:lnTo>
                  <a:lnTo>
                    <a:pt x="927" y="710"/>
                  </a:lnTo>
                  <a:close/>
                  <a:moveTo>
                    <a:pt x="856" y="736"/>
                  </a:moveTo>
                  <a:lnTo>
                    <a:pt x="892" y="724"/>
                  </a:lnTo>
                  <a:lnTo>
                    <a:pt x="885" y="705"/>
                  </a:lnTo>
                  <a:lnTo>
                    <a:pt x="849" y="719"/>
                  </a:lnTo>
                  <a:lnTo>
                    <a:pt x="856" y="736"/>
                  </a:lnTo>
                  <a:close/>
                  <a:moveTo>
                    <a:pt x="783" y="762"/>
                  </a:moveTo>
                  <a:lnTo>
                    <a:pt x="821" y="750"/>
                  </a:lnTo>
                  <a:lnTo>
                    <a:pt x="814" y="731"/>
                  </a:lnTo>
                  <a:lnTo>
                    <a:pt x="778" y="745"/>
                  </a:lnTo>
                  <a:lnTo>
                    <a:pt x="783" y="762"/>
                  </a:lnTo>
                  <a:close/>
                  <a:moveTo>
                    <a:pt x="760" y="823"/>
                  </a:moveTo>
                  <a:lnTo>
                    <a:pt x="771" y="788"/>
                  </a:lnTo>
                  <a:lnTo>
                    <a:pt x="755" y="781"/>
                  </a:lnTo>
                  <a:lnTo>
                    <a:pt x="741" y="816"/>
                  </a:lnTo>
                  <a:lnTo>
                    <a:pt x="760" y="823"/>
                  </a:lnTo>
                  <a:close/>
                  <a:moveTo>
                    <a:pt x="734" y="894"/>
                  </a:moveTo>
                  <a:lnTo>
                    <a:pt x="745" y="859"/>
                  </a:lnTo>
                  <a:lnTo>
                    <a:pt x="729" y="852"/>
                  </a:lnTo>
                  <a:lnTo>
                    <a:pt x="715" y="887"/>
                  </a:lnTo>
                  <a:lnTo>
                    <a:pt x="734" y="894"/>
                  </a:lnTo>
                  <a:close/>
                  <a:moveTo>
                    <a:pt x="705" y="965"/>
                  </a:moveTo>
                  <a:lnTo>
                    <a:pt x="719" y="930"/>
                  </a:lnTo>
                  <a:lnTo>
                    <a:pt x="703" y="923"/>
                  </a:lnTo>
                  <a:lnTo>
                    <a:pt x="689" y="958"/>
                  </a:lnTo>
                  <a:lnTo>
                    <a:pt x="705" y="965"/>
                  </a:lnTo>
                  <a:close/>
                  <a:moveTo>
                    <a:pt x="679" y="1036"/>
                  </a:moveTo>
                  <a:lnTo>
                    <a:pt x="693" y="1001"/>
                  </a:lnTo>
                  <a:lnTo>
                    <a:pt x="674" y="994"/>
                  </a:lnTo>
                  <a:lnTo>
                    <a:pt x="663" y="1029"/>
                  </a:lnTo>
                  <a:lnTo>
                    <a:pt x="679" y="1036"/>
                  </a:lnTo>
                  <a:close/>
                  <a:moveTo>
                    <a:pt x="653" y="1107"/>
                  </a:moveTo>
                  <a:lnTo>
                    <a:pt x="667" y="1072"/>
                  </a:lnTo>
                  <a:lnTo>
                    <a:pt x="648" y="1065"/>
                  </a:lnTo>
                  <a:lnTo>
                    <a:pt x="637" y="1100"/>
                  </a:lnTo>
                  <a:lnTo>
                    <a:pt x="653" y="1107"/>
                  </a:lnTo>
                  <a:close/>
                  <a:moveTo>
                    <a:pt x="627" y="1178"/>
                  </a:moveTo>
                  <a:lnTo>
                    <a:pt x="641" y="1143"/>
                  </a:lnTo>
                  <a:lnTo>
                    <a:pt x="622" y="1136"/>
                  </a:lnTo>
                  <a:lnTo>
                    <a:pt x="608" y="1171"/>
                  </a:lnTo>
                  <a:lnTo>
                    <a:pt x="627" y="1178"/>
                  </a:lnTo>
                  <a:close/>
                  <a:moveTo>
                    <a:pt x="601" y="1249"/>
                  </a:moveTo>
                  <a:lnTo>
                    <a:pt x="613" y="1214"/>
                  </a:lnTo>
                  <a:lnTo>
                    <a:pt x="596" y="1207"/>
                  </a:lnTo>
                  <a:lnTo>
                    <a:pt x="582" y="1242"/>
                  </a:lnTo>
                  <a:lnTo>
                    <a:pt x="601" y="1249"/>
                  </a:lnTo>
                  <a:close/>
                  <a:moveTo>
                    <a:pt x="575" y="1320"/>
                  </a:moveTo>
                  <a:lnTo>
                    <a:pt x="587" y="1285"/>
                  </a:lnTo>
                  <a:lnTo>
                    <a:pt x="570" y="1278"/>
                  </a:lnTo>
                  <a:lnTo>
                    <a:pt x="556" y="1313"/>
                  </a:lnTo>
                  <a:lnTo>
                    <a:pt x="575" y="1320"/>
                  </a:lnTo>
                  <a:close/>
                  <a:moveTo>
                    <a:pt x="547" y="1391"/>
                  </a:moveTo>
                  <a:lnTo>
                    <a:pt x="561" y="1356"/>
                  </a:lnTo>
                  <a:lnTo>
                    <a:pt x="542" y="1348"/>
                  </a:lnTo>
                  <a:lnTo>
                    <a:pt x="530" y="1384"/>
                  </a:lnTo>
                  <a:lnTo>
                    <a:pt x="547" y="1391"/>
                  </a:lnTo>
                  <a:close/>
                  <a:moveTo>
                    <a:pt x="521" y="1462"/>
                  </a:moveTo>
                  <a:lnTo>
                    <a:pt x="535" y="1427"/>
                  </a:lnTo>
                  <a:lnTo>
                    <a:pt x="516" y="1419"/>
                  </a:lnTo>
                  <a:lnTo>
                    <a:pt x="504" y="1455"/>
                  </a:lnTo>
                  <a:lnTo>
                    <a:pt x="521" y="1462"/>
                  </a:lnTo>
                  <a:close/>
                  <a:moveTo>
                    <a:pt x="495" y="1533"/>
                  </a:moveTo>
                  <a:lnTo>
                    <a:pt x="509" y="1498"/>
                  </a:lnTo>
                  <a:lnTo>
                    <a:pt x="490" y="1490"/>
                  </a:lnTo>
                  <a:lnTo>
                    <a:pt x="478" y="1526"/>
                  </a:lnTo>
                  <a:lnTo>
                    <a:pt x="495" y="1533"/>
                  </a:lnTo>
                  <a:close/>
                  <a:moveTo>
                    <a:pt x="469" y="1604"/>
                  </a:moveTo>
                  <a:lnTo>
                    <a:pt x="480" y="1568"/>
                  </a:lnTo>
                  <a:lnTo>
                    <a:pt x="464" y="1561"/>
                  </a:lnTo>
                  <a:lnTo>
                    <a:pt x="450" y="1597"/>
                  </a:lnTo>
                  <a:lnTo>
                    <a:pt x="469" y="1604"/>
                  </a:lnTo>
                  <a:close/>
                  <a:moveTo>
                    <a:pt x="443" y="1675"/>
                  </a:moveTo>
                  <a:lnTo>
                    <a:pt x="454" y="1639"/>
                  </a:lnTo>
                  <a:lnTo>
                    <a:pt x="438" y="1632"/>
                  </a:lnTo>
                  <a:lnTo>
                    <a:pt x="424" y="1668"/>
                  </a:lnTo>
                  <a:lnTo>
                    <a:pt x="443" y="1675"/>
                  </a:lnTo>
                  <a:close/>
                  <a:moveTo>
                    <a:pt x="417" y="1746"/>
                  </a:moveTo>
                  <a:lnTo>
                    <a:pt x="428" y="1710"/>
                  </a:lnTo>
                  <a:lnTo>
                    <a:pt x="412" y="1703"/>
                  </a:lnTo>
                  <a:lnTo>
                    <a:pt x="398" y="1739"/>
                  </a:lnTo>
                  <a:lnTo>
                    <a:pt x="417" y="1746"/>
                  </a:lnTo>
                  <a:close/>
                  <a:moveTo>
                    <a:pt x="388" y="1817"/>
                  </a:moveTo>
                  <a:lnTo>
                    <a:pt x="402" y="1781"/>
                  </a:lnTo>
                  <a:lnTo>
                    <a:pt x="384" y="1774"/>
                  </a:lnTo>
                  <a:lnTo>
                    <a:pt x="372" y="1810"/>
                  </a:lnTo>
                  <a:lnTo>
                    <a:pt x="388" y="1817"/>
                  </a:lnTo>
                  <a:close/>
                  <a:moveTo>
                    <a:pt x="362" y="1888"/>
                  </a:moveTo>
                  <a:lnTo>
                    <a:pt x="376" y="1852"/>
                  </a:lnTo>
                  <a:lnTo>
                    <a:pt x="358" y="1845"/>
                  </a:lnTo>
                  <a:lnTo>
                    <a:pt x="346" y="1881"/>
                  </a:lnTo>
                  <a:lnTo>
                    <a:pt x="362" y="1888"/>
                  </a:lnTo>
                  <a:close/>
                  <a:moveTo>
                    <a:pt x="336" y="1959"/>
                  </a:moveTo>
                  <a:lnTo>
                    <a:pt x="350" y="1923"/>
                  </a:lnTo>
                  <a:lnTo>
                    <a:pt x="332" y="1916"/>
                  </a:lnTo>
                  <a:lnTo>
                    <a:pt x="317" y="1952"/>
                  </a:lnTo>
                  <a:lnTo>
                    <a:pt x="336" y="1959"/>
                  </a:lnTo>
                  <a:close/>
                  <a:moveTo>
                    <a:pt x="310" y="2030"/>
                  </a:moveTo>
                  <a:lnTo>
                    <a:pt x="322" y="1994"/>
                  </a:lnTo>
                  <a:lnTo>
                    <a:pt x="306" y="1987"/>
                  </a:lnTo>
                  <a:lnTo>
                    <a:pt x="291" y="2023"/>
                  </a:lnTo>
                  <a:lnTo>
                    <a:pt x="310" y="2030"/>
                  </a:lnTo>
                  <a:close/>
                  <a:moveTo>
                    <a:pt x="284" y="2101"/>
                  </a:moveTo>
                  <a:lnTo>
                    <a:pt x="296" y="2065"/>
                  </a:lnTo>
                  <a:lnTo>
                    <a:pt x="279" y="2058"/>
                  </a:lnTo>
                  <a:lnTo>
                    <a:pt x="265" y="2094"/>
                  </a:lnTo>
                  <a:lnTo>
                    <a:pt x="284" y="2101"/>
                  </a:lnTo>
                  <a:close/>
                  <a:moveTo>
                    <a:pt x="256" y="2172"/>
                  </a:moveTo>
                  <a:lnTo>
                    <a:pt x="270" y="2136"/>
                  </a:lnTo>
                  <a:lnTo>
                    <a:pt x="253" y="2129"/>
                  </a:lnTo>
                  <a:lnTo>
                    <a:pt x="239" y="2164"/>
                  </a:lnTo>
                  <a:lnTo>
                    <a:pt x="256" y="2172"/>
                  </a:lnTo>
                  <a:close/>
                  <a:moveTo>
                    <a:pt x="230" y="2243"/>
                  </a:moveTo>
                  <a:lnTo>
                    <a:pt x="244" y="2207"/>
                  </a:lnTo>
                  <a:lnTo>
                    <a:pt x="225" y="2200"/>
                  </a:lnTo>
                  <a:lnTo>
                    <a:pt x="213" y="2235"/>
                  </a:lnTo>
                  <a:lnTo>
                    <a:pt x="230" y="2243"/>
                  </a:lnTo>
                  <a:close/>
                  <a:moveTo>
                    <a:pt x="204" y="2313"/>
                  </a:moveTo>
                  <a:lnTo>
                    <a:pt x="218" y="2278"/>
                  </a:lnTo>
                  <a:lnTo>
                    <a:pt x="199" y="2271"/>
                  </a:lnTo>
                  <a:lnTo>
                    <a:pt x="187" y="2306"/>
                  </a:lnTo>
                  <a:lnTo>
                    <a:pt x="204" y="2313"/>
                  </a:lnTo>
                  <a:close/>
                  <a:moveTo>
                    <a:pt x="178" y="2384"/>
                  </a:moveTo>
                  <a:lnTo>
                    <a:pt x="190" y="2349"/>
                  </a:lnTo>
                  <a:lnTo>
                    <a:pt x="173" y="2342"/>
                  </a:lnTo>
                  <a:lnTo>
                    <a:pt x="159" y="2377"/>
                  </a:lnTo>
                  <a:lnTo>
                    <a:pt x="178" y="2384"/>
                  </a:lnTo>
                  <a:close/>
                  <a:moveTo>
                    <a:pt x="152" y="2455"/>
                  </a:moveTo>
                  <a:lnTo>
                    <a:pt x="164" y="2420"/>
                  </a:lnTo>
                  <a:lnTo>
                    <a:pt x="147" y="2413"/>
                  </a:lnTo>
                  <a:lnTo>
                    <a:pt x="133" y="2448"/>
                  </a:lnTo>
                  <a:lnTo>
                    <a:pt x="152" y="2455"/>
                  </a:lnTo>
                  <a:close/>
                  <a:moveTo>
                    <a:pt x="126" y="2526"/>
                  </a:moveTo>
                  <a:lnTo>
                    <a:pt x="138" y="2491"/>
                  </a:lnTo>
                  <a:lnTo>
                    <a:pt x="121" y="2484"/>
                  </a:lnTo>
                  <a:lnTo>
                    <a:pt x="107" y="2519"/>
                  </a:lnTo>
                  <a:lnTo>
                    <a:pt x="126" y="2526"/>
                  </a:lnTo>
                  <a:close/>
                  <a:moveTo>
                    <a:pt x="97" y="2597"/>
                  </a:moveTo>
                  <a:lnTo>
                    <a:pt x="112" y="2562"/>
                  </a:lnTo>
                  <a:lnTo>
                    <a:pt x="93" y="2555"/>
                  </a:lnTo>
                  <a:lnTo>
                    <a:pt x="81" y="2590"/>
                  </a:lnTo>
                  <a:lnTo>
                    <a:pt x="97" y="2597"/>
                  </a:lnTo>
                  <a:close/>
                  <a:moveTo>
                    <a:pt x="71" y="2668"/>
                  </a:moveTo>
                  <a:lnTo>
                    <a:pt x="86" y="2633"/>
                  </a:lnTo>
                  <a:lnTo>
                    <a:pt x="67" y="2626"/>
                  </a:lnTo>
                  <a:lnTo>
                    <a:pt x="55" y="2661"/>
                  </a:lnTo>
                  <a:lnTo>
                    <a:pt x="71" y="2668"/>
                  </a:lnTo>
                  <a:close/>
                  <a:moveTo>
                    <a:pt x="45" y="2739"/>
                  </a:moveTo>
                  <a:lnTo>
                    <a:pt x="60" y="2704"/>
                  </a:lnTo>
                  <a:lnTo>
                    <a:pt x="41" y="2697"/>
                  </a:lnTo>
                  <a:lnTo>
                    <a:pt x="29" y="2732"/>
                  </a:lnTo>
                  <a:lnTo>
                    <a:pt x="45" y="2739"/>
                  </a:lnTo>
                  <a:close/>
                  <a:moveTo>
                    <a:pt x="19" y="2810"/>
                  </a:moveTo>
                  <a:lnTo>
                    <a:pt x="31" y="2775"/>
                  </a:lnTo>
                  <a:lnTo>
                    <a:pt x="15" y="2768"/>
                  </a:lnTo>
                  <a:lnTo>
                    <a:pt x="0" y="2803"/>
                  </a:lnTo>
                  <a:lnTo>
                    <a:pt x="19" y="2810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xtLst/>
          </p:spPr>
          <p:txBody>
            <a:bodyPr vert="horz" wrap="square" lIns="128533" tIns="64268" rIns="128533" bIns="64268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33" dirty="0">
                <a:latin typeface="Noto Sans S Chinese Light" panose="020B0300000000000000" pitchFamily="34" charset="-122"/>
                <a:ea typeface="Noto Sans S Chinese Light" panose="020B03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7" name="Freeform 6"/>
            <p:cNvSpPr>
              <a:spLocks noEditPoints="1"/>
            </p:cNvSpPr>
            <p:nvPr/>
          </p:nvSpPr>
          <p:spPr bwMode="auto">
            <a:xfrm>
              <a:off x="3969053" y="2746268"/>
              <a:ext cx="2131391" cy="1510043"/>
            </a:xfrm>
            <a:custGeom>
              <a:avLst/>
              <a:gdLst>
                <a:gd name="T0" fmla="*/ 106 w 2878"/>
                <a:gd name="T1" fmla="*/ 1977 h 2039"/>
                <a:gd name="T2" fmla="*/ 142 w 2878"/>
                <a:gd name="T3" fmla="*/ 1966 h 2039"/>
                <a:gd name="T4" fmla="*/ 220 w 2878"/>
                <a:gd name="T5" fmla="*/ 1954 h 2039"/>
                <a:gd name="T6" fmla="*/ 324 w 2878"/>
                <a:gd name="T7" fmla="*/ 1914 h 2039"/>
                <a:gd name="T8" fmla="*/ 388 w 2878"/>
                <a:gd name="T9" fmla="*/ 1866 h 2039"/>
                <a:gd name="T10" fmla="*/ 530 w 2878"/>
                <a:gd name="T11" fmla="*/ 1812 h 2039"/>
                <a:gd name="T12" fmla="*/ 563 w 2878"/>
                <a:gd name="T13" fmla="*/ 1798 h 2039"/>
                <a:gd name="T14" fmla="*/ 641 w 2878"/>
                <a:gd name="T15" fmla="*/ 1788 h 2039"/>
                <a:gd name="T16" fmla="*/ 747 w 2878"/>
                <a:gd name="T17" fmla="*/ 1746 h 2039"/>
                <a:gd name="T18" fmla="*/ 811 w 2878"/>
                <a:gd name="T19" fmla="*/ 1701 h 2039"/>
                <a:gd name="T20" fmla="*/ 951 w 2878"/>
                <a:gd name="T21" fmla="*/ 1644 h 2039"/>
                <a:gd name="T22" fmla="*/ 986 w 2878"/>
                <a:gd name="T23" fmla="*/ 1632 h 2039"/>
                <a:gd name="T24" fmla="*/ 1064 w 2878"/>
                <a:gd name="T25" fmla="*/ 1620 h 2039"/>
                <a:gd name="T26" fmla="*/ 1168 w 2878"/>
                <a:gd name="T27" fmla="*/ 1580 h 2039"/>
                <a:gd name="T28" fmla="*/ 1232 w 2878"/>
                <a:gd name="T29" fmla="*/ 1533 h 2039"/>
                <a:gd name="T30" fmla="*/ 1374 w 2878"/>
                <a:gd name="T31" fmla="*/ 1478 h 2039"/>
                <a:gd name="T32" fmla="*/ 1409 w 2878"/>
                <a:gd name="T33" fmla="*/ 1464 h 2039"/>
                <a:gd name="T34" fmla="*/ 1485 w 2878"/>
                <a:gd name="T35" fmla="*/ 1455 h 2039"/>
                <a:gd name="T36" fmla="*/ 1591 w 2878"/>
                <a:gd name="T37" fmla="*/ 1412 h 2039"/>
                <a:gd name="T38" fmla="*/ 1655 w 2878"/>
                <a:gd name="T39" fmla="*/ 1367 h 2039"/>
                <a:gd name="T40" fmla="*/ 1795 w 2878"/>
                <a:gd name="T41" fmla="*/ 1310 h 2039"/>
                <a:gd name="T42" fmla="*/ 1830 w 2878"/>
                <a:gd name="T43" fmla="*/ 1299 h 2039"/>
                <a:gd name="T44" fmla="*/ 1908 w 2878"/>
                <a:gd name="T45" fmla="*/ 1287 h 2039"/>
                <a:gd name="T46" fmla="*/ 2015 w 2878"/>
                <a:gd name="T47" fmla="*/ 1247 h 2039"/>
                <a:gd name="T48" fmla="*/ 2076 w 2878"/>
                <a:gd name="T49" fmla="*/ 1199 h 2039"/>
                <a:gd name="T50" fmla="*/ 2218 w 2878"/>
                <a:gd name="T51" fmla="*/ 1145 h 2039"/>
                <a:gd name="T52" fmla="*/ 2254 w 2878"/>
                <a:gd name="T53" fmla="*/ 1131 h 2039"/>
                <a:gd name="T54" fmla="*/ 2329 w 2878"/>
                <a:gd name="T55" fmla="*/ 1121 h 2039"/>
                <a:gd name="T56" fmla="*/ 2436 w 2878"/>
                <a:gd name="T57" fmla="*/ 1079 h 2039"/>
                <a:gd name="T58" fmla="*/ 2500 w 2878"/>
                <a:gd name="T59" fmla="*/ 1034 h 2039"/>
                <a:gd name="T60" fmla="*/ 2639 w 2878"/>
                <a:gd name="T61" fmla="*/ 977 h 2039"/>
                <a:gd name="T62" fmla="*/ 2675 w 2878"/>
                <a:gd name="T63" fmla="*/ 965 h 2039"/>
                <a:gd name="T64" fmla="*/ 2753 w 2878"/>
                <a:gd name="T65" fmla="*/ 953 h 2039"/>
                <a:gd name="T66" fmla="*/ 2850 w 2878"/>
                <a:gd name="T67" fmla="*/ 894 h 2039"/>
                <a:gd name="T68" fmla="*/ 2781 w 2878"/>
                <a:gd name="T69" fmla="*/ 878 h 2039"/>
                <a:gd name="T70" fmla="*/ 2748 w 2878"/>
                <a:gd name="T71" fmla="*/ 861 h 2039"/>
                <a:gd name="T72" fmla="*/ 2686 w 2878"/>
                <a:gd name="T73" fmla="*/ 811 h 2039"/>
                <a:gd name="T74" fmla="*/ 2585 w 2878"/>
                <a:gd name="T75" fmla="*/ 762 h 2039"/>
                <a:gd name="T76" fmla="*/ 2509 w 2878"/>
                <a:gd name="T77" fmla="*/ 745 h 2039"/>
                <a:gd name="T78" fmla="*/ 2372 w 2878"/>
                <a:gd name="T79" fmla="*/ 679 h 2039"/>
                <a:gd name="T80" fmla="*/ 2339 w 2878"/>
                <a:gd name="T81" fmla="*/ 662 h 2039"/>
                <a:gd name="T82" fmla="*/ 2280 w 2878"/>
                <a:gd name="T83" fmla="*/ 613 h 2039"/>
                <a:gd name="T84" fmla="*/ 2178 w 2878"/>
                <a:gd name="T85" fmla="*/ 563 h 2039"/>
                <a:gd name="T86" fmla="*/ 2100 w 2878"/>
                <a:gd name="T87" fmla="*/ 547 h 2039"/>
                <a:gd name="T88" fmla="*/ 1965 w 2878"/>
                <a:gd name="T89" fmla="*/ 480 h 2039"/>
                <a:gd name="T90" fmla="*/ 1930 w 2878"/>
                <a:gd name="T91" fmla="*/ 464 h 2039"/>
                <a:gd name="T92" fmla="*/ 1871 w 2878"/>
                <a:gd name="T93" fmla="*/ 414 h 2039"/>
                <a:gd name="T94" fmla="*/ 1769 w 2878"/>
                <a:gd name="T95" fmla="*/ 364 h 2039"/>
                <a:gd name="T96" fmla="*/ 1693 w 2878"/>
                <a:gd name="T97" fmla="*/ 348 h 2039"/>
                <a:gd name="T98" fmla="*/ 1556 w 2878"/>
                <a:gd name="T99" fmla="*/ 282 h 2039"/>
                <a:gd name="T100" fmla="*/ 1523 w 2878"/>
                <a:gd name="T101" fmla="*/ 265 h 2039"/>
                <a:gd name="T102" fmla="*/ 1461 w 2878"/>
                <a:gd name="T103" fmla="*/ 215 h 2039"/>
                <a:gd name="T104" fmla="*/ 1360 w 2878"/>
                <a:gd name="T105" fmla="*/ 166 h 2039"/>
                <a:gd name="T106" fmla="*/ 1284 w 2878"/>
                <a:gd name="T107" fmla="*/ 149 h 2039"/>
                <a:gd name="T108" fmla="*/ 1147 w 2878"/>
                <a:gd name="T109" fmla="*/ 83 h 2039"/>
                <a:gd name="T110" fmla="*/ 1114 w 2878"/>
                <a:gd name="T111" fmla="*/ 66 h 2039"/>
                <a:gd name="T112" fmla="*/ 1055 w 2878"/>
                <a:gd name="T113" fmla="*/ 17 h 20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878" h="2039">
                  <a:moveTo>
                    <a:pt x="35" y="2006"/>
                  </a:moveTo>
                  <a:lnTo>
                    <a:pt x="0" y="2020"/>
                  </a:lnTo>
                  <a:lnTo>
                    <a:pt x="7" y="2039"/>
                  </a:lnTo>
                  <a:lnTo>
                    <a:pt x="43" y="2025"/>
                  </a:lnTo>
                  <a:lnTo>
                    <a:pt x="35" y="2006"/>
                  </a:lnTo>
                  <a:close/>
                  <a:moveTo>
                    <a:pt x="106" y="1977"/>
                  </a:moveTo>
                  <a:lnTo>
                    <a:pt x="71" y="1992"/>
                  </a:lnTo>
                  <a:lnTo>
                    <a:pt x="78" y="2011"/>
                  </a:lnTo>
                  <a:lnTo>
                    <a:pt x="113" y="1996"/>
                  </a:lnTo>
                  <a:lnTo>
                    <a:pt x="106" y="1977"/>
                  </a:lnTo>
                  <a:close/>
                  <a:moveTo>
                    <a:pt x="177" y="1951"/>
                  </a:moveTo>
                  <a:lnTo>
                    <a:pt x="142" y="1966"/>
                  </a:lnTo>
                  <a:lnTo>
                    <a:pt x="149" y="1982"/>
                  </a:lnTo>
                  <a:lnTo>
                    <a:pt x="184" y="1968"/>
                  </a:lnTo>
                  <a:lnTo>
                    <a:pt x="177" y="1951"/>
                  </a:lnTo>
                  <a:close/>
                  <a:moveTo>
                    <a:pt x="248" y="1923"/>
                  </a:moveTo>
                  <a:lnTo>
                    <a:pt x="213" y="1937"/>
                  </a:lnTo>
                  <a:lnTo>
                    <a:pt x="220" y="1954"/>
                  </a:lnTo>
                  <a:lnTo>
                    <a:pt x="253" y="1940"/>
                  </a:lnTo>
                  <a:lnTo>
                    <a:pt x="248" y="1923"/>
                  </a:lnTo>
                  <a:close/>
                  <a:moveTo>
                    <a:pt x="317" y="1895"/>
                  </a:moveTo>
                  <a:lnTo>
                    <a:pt x="281" y="1909"/>
                  </a:lnTo>
                  <a:lnTo>
                    <a:pt x="288" y="1928"/>
                  </a:lnTo>
                  <a:lnTo>
                    <a:pt x="324" y="1914"/>
                  </a:lnTo>
                  <a:lnTo>
                    <a:pt x="317" y="1895"/>
                  </a:lnTo>
                  <a:close/>
                  <a:moveTo>
                    <a:pt x="388" y="1866"/>
                  </a:moveTo>
                  <a:lnTo>
                    <a:pt x="352" y="1880"/>
                  </a:lnTo>
                  <a:lnTo>
                    <a:pt x="359" y="1899"/>
                  </a:lnTo>
                  <a:lnTo>
                    <a:pt x="395" y="1885"/>
                  </a:lnTo>
                  <a:lnTo>
                    <a:pt x="388" y="1866"/>
                  </a:lnTo>
                  <a:close/>
                  <a:moveTo>
                    <a:pt x="459" y="1840"/>
                  </a:moveTo>
                  <a:lnTo>
                    <a:pt x="423" y="1854"/>
                  </a:lnTo>
                  <a:lnTo>
                    <a:pt x="430" y="1871"/>
                  </a:lnTo>
                  <a:lnTo>
                    <a:pt x="466" y="1857"/>
                  </a:lnTo>
                  <a:lnTo>
                    <a:pt x="459" y="1840"/>
                  </a:lnTo>
                  <a:close/>
                  <a:moveTo>
                    <a:pt x="530" y="1812"/>
                  </a:moveTo>
                  <a:lnTo>
                    <a:pt x="494" y="1826"/>
                  </a:lnTo>
                  <a:lnTo>
                    <a:pt x="501" y="1843"/>
                  </a:lnTo>
                  <a:lnTo>
                    <a:pt x="537" y="1828"/>
                  </a:lnTo>
                  <a:lnTo>
                    <a:pt x="530" y="1812"/>
                  </a:lnTo>
                  <a:close/>
                  <a:moveTo>
                    <a:pt x="598" y="1784"/>
                  </a:moveTo>
                  <a:lnTo>
                    <a:pt x="563" y="1798"/>
                  </a:lnTo>
                  <a:lnTo>
                    <a:pt x="570" y="1817"/>
                  </a:lnTo>
                  <a:lnTo>
                    <a:pt x="605" y="1802"/>
                  </a:lnTo>
                  <a:lnTo>
                    <a:pt x="598" y="1784"/>
                  </a:lnTo>
                  <a:close/>
                  <a:moveTo>
                    <a:pt x="669" y="1755"/>
                  </a:moveTo>
                  <a:lnTo>
                    <a:pt x="634" y="1769"/>
                  </a:lnTo>
                  <a:lnTo>
                    <a:pt x="641" y="1788"/>
                  </a:lnTo>
                  <a:lnTo>
                    <a:pt x="676" y="1774"/>
                  </a:lnTo>
                  <a:lnTo>
                    <a:pt x="669" y="1755"/>
                  </a:lnTo>
                  <a:close/>
                  <a:moveTo>
                    <a:pt x="740" y="1729"/>
                  </a:moveTo>
                  <a:lnTo>
                    <a:pt x="705" y="1743"/>
                  </a:lnTo>
                  <a:lnTo>
                    <a:pt x="712" y="1760"/>
                  </a:lnTo>
                  <a:lnTo>
                    <a:pt x="747" y="1746"/>
                  </a:lnTo>
                  <a:lnTo>
                    <a:pt x="740" y="1729"/>
                  </a:lnTo>
                  <a:close/>
                  <a:moveTo>
                    <a:pt x="811" y="1701"/>
                  </a:moveTo>
                  <a:lnTo>
                    <a:pt x="776" y="1715"/>
                  </a:lnTo>
                  <a:lnTo>
                    <a:pt x="783" y="1731"/>
                  </a:lnTo>
                  <a:lnTo>
                    <a:pt x="818" y="1717"/>
                  </a:lnTo>
                  <a:lnTo>
                    <a:pt x="811" y="1701"/>
                  </a:lnTo>
                  <a:close/>
                  <a:moveTo>
                    <a:pt x="880" y="1672"/>
                  </a:moveTo>
                  <a:lnTo>
                    <a:pt x="847" y="1687"/>
                  </a:lnTo>
                  <a:lnTo>
                    <a:pt x="851" y="1705"/>
                  </a:lnTo>
                  <a:lnTo>
                    <a:pt x="887" y="1691"/>
                  </a:lnTo>
                  <a:lnTo>
                    <a:pt x="880" y="1672"/>
                  </a:lnTo>
                  <a:close/>
                  <a:moveTo>
                    <a:pt x="951" y="1644"/>
                  </a:moveTo>
                  <a:lnTo>
                    <a:pt x="915" y="1658"/>
                  </a:lnTo>
                  <a:lnTo>
                    <a:pt x="922" y="1677"/>
                  </a:lnTo>
                  <a:lnTo>
                    <a:pt x="958" y="1663"/>
                  </a:lnTo>
                  <a:lnTo>
                    <a:pt x="951" y="1644"/>
                  </a:lnTo>
                  <a:close/>
                  <a:moveTo>
                    <a:pt x="1022" y="1618"/>
                  </a:moveTo>
                  <a:lnTo>
                    <a:pt x="986" y="1632"/>
                  </a:lnTo>
                  <a:lnTo>
                    <a:pt x="993" y="1649"/>
                  </a:lnTo>
                  <a:lnTo>
                    <a:pt x="1029" y="1635"/>
                  </a:lnTo>
                  <a:lnTo>
                    <a:pt x="1022" y="1618"/>
                  </a:lnTo>
                  <a:close/>
                  <a:moveTo>
                    <a:pt x="1092" y="1590"/>
                  </a:moveTo>
                  <a:lnTo>
                    <a:pt x="1057" y="1604"/>
                  </a:lnTo>
                  <a:lnTo>
                    <a:pt x="1064" y="1620"/>
                  </a:lnTo>
                  <a:lnTo>
                    <a:pt x="1100" y="1606"/>
                  </a:lnTo>
                  <a:lnTo>
                    <a:pt x="1092" y="1590"/>
                  </a:lnTo>
                  <a:close/>
                  <a:moveTo>
                    <a:pt x="1161" y="1561"/>
                  </a:moveTo>
                  <a:lnTo>
                    <a:pt x="1128" y="1575"/>
                  </a:lnTo>
                  <a:lnTo>
                    <a:pt x="1133" y="1592"/>
                  </a:lnTo>
                  <a:lnTo>
                    <a:pt x="1168" y="1580"/>
                  </a:lnTo>
                  <a:lnTo>
                    <a:pt x="1161" y="1561"/>
                  </a:lnTo>
                  <a:close/>
                  <a:moveTo>
                    <a:pt x="1232" y="1533"/>
                  </a:moveTo>
                  <a:lnTo>
                    <a:pt x="1197" y="1547"/>
                  </a:lnTo>
                  <a:lnTo>
                    <a:pt x="1204" y="1566"/>
                  </a:lnTo>
                  <a:lnTo>
                    <a:pt x="1239" y="1552"/>
                  </a:lnTo>
                  <a:lnTo>
                    <a:pt x="1232" y="1533"/>
                  </a:lnTo>
                  <a:close/>
                  <a:moveTo>
                    <a:pt x="1303" y="1507"/>
                  </a:moveTo>
                  <a:lnTo>
                    <a:pt x="1267" y="1521"/>
                  </a:lnTo>
                  <a:lnTo>
                    <a:pt x="1275" y="1538"/>
                  </a:lnTo>
                  <a:lnTo>
                    <a:pt x="1310" y="1523"/>
                  </a:lnTo>
                  <a:lnTo>
                    <a:pt x="1303" y="1507"/>
                  </a:lnTo>
                  <a:close/>
                  <a:moveTo>
                    <a:pt x="1374" y="1478"/>
                  </a:moveTo>
                  <a:lnTo>
                    <a:pt x="1338" y="1493"/>
                  </a:lnTo>
                  <a:lnTo>
                    <a:pt x="1346" y="1509"/>
                  </a:lnTo>
                  <a:lnTo>
                    <a:pt x="1381" y="1495"/>
                  </a:lnTo>
                  <a:lnTo>
                    <a:pt x="1374" y="1478"/>
                  </a:lnTo>
                  <a:close/>
                  <a:moveTo>
                    <a:pt x="1442" y="1450"/>
                  </a:moveTo>
                  <a:lnTo>
                    <a:pt x="1409" y="1464"/>
                  </a:lnTo>
                  <a:lnTo>
                    <a:pt x="1416" y="1481"/>
                  </a:lnTo>
                  <a:lnTo>
                    <a:pt x="1450" y="1469"/>
                  </a:lnTo>
                  <a:lnTo>
                    <a:pt x="1442" y="1450"/>
                  </a:lnTo>
                  <a:close/>
                  <a:moveTo>
                    <a:pt x="1513" y="1422"/>
                  </a:moveTo>
                  <a:lnTo>
                    <a:pt x="1478" y="1436"/>
                  </a:lnTo>
                  <a:lnTo>
                    <a:pt x="1485" y="1455"/>
                  </a:lnTo>
                  <a:lnTo>
                    <a:pt x="1521" y="1441"/>
                  </a:lnTo>
                  <a:lnTo>
                    <a:pt x="1513" y="1422"/>
                  </a:lnTo>
                  <a:close/>
                  <a:moveTo>
                    <a:pt x="1584" y="1396"/>
                  </a:moveTo>
                  <a:lnTo>
                    <a:pt x="1549" y="1410"/>
                  </a:lnTo>
                  <a:lnTo>
                    <a:pt x="1556" y="1426"/>
                  </a:lnTo>
                  <a:lnTo>
                    <a:pt x="1591" y="1412"/>
                  </a:lnTo>
                  <a:lnTo>
                    <a:pt x="1584" y="1396"/>
                  </a:lnTo>
                  <a:close/>
                  <a:moveTo>
                    <a:pt x="1655" y="1367"/>
                  </a:moveTo>
                  <a:lnTo>
                    <a:pt x="1620" y="1381"/>
                  </a:lnTo>
                  <a:lnTo>
                    <a:pt x="1627" y="1398"/>
                  </a:lnTo>
                  <a:lnTo>
                    <a:pt x="1662" y="1384"/>
                  </a:lnTo>
                  <a:lnTo>
                    <a:pt x="1655" y="1367"/>
                  </a:lnTo>
                  <a:close/>
                  <a:moveTo>
                    <a:pt x="1726" y="1339"/>
                  </a:moveTo>
                  <a:lnTo>
                    <a:pt x="1691" y="1353"/>
                  </a:lnTo>
                  <a:lnTo>
                    <a:pt x="1698" y="1370"/>
                  </a:lnTo>
                  <a:lnTo>
                    <a:pt x="1731" y="1358"/>
                  </a:lnTo>
                  <a:lnTo>
                    <a:pt x="1726" y="1339"/>
                  </a:lnTo>
                  <a:close/>
                  <a:moveTo>
                    <a:pt x="1795" y="1310"/>
                  </a:moveTo>
                  <a:lnTo>
                    <a:pt x="1759" y="1325"/>
                  </a:lnTo>
                  <a:lnTo>
                    <a:pt x="1766" y="1344"/>
                  </a:lnTo>
                  <a:lnTo>
                    <a:pt x="1802" y="1329"/>
                  </a:lnTo>
                  <a:lnTo>
                    <a:pt x="1795" y="1310"/>
                  </a:lnTo>
                  <a:close/>
                  <a:moveTo>
                    <a:pt x="1866" y="1284"/>
                  </a:moveTo>
                  <a:lnTo>
                    <a:pt x="1830" y="1299"/>
                  </a:lnTo>
                  <a:lnTo>
                    <a:pt x="1837" y="1315"/>
                  </a:lnTo>
                  <a:lnTo>
                    <a:pt x="1873" y="1301"/>
                  </a:lnTo>
                  <a:lnTo>
                    <a:pt x="1866" y="1284"/>
                  </a:lnTo>
                  <a:close/>
                  <a:moveTo>
                    <a:pt x="1937" y="1256"/>
                  </a:moveTo>
                  <a:lnTo>
                    <a:pt x="1901" y="1270"/>
                  </a:lnTo>
                  <a:lnTo>
                    <a:pt x="1908" y="1287"/>
                  </a:lnTo>
                  <a:lnTo>
                    <a:pt x="1944" y="1273"/>
                  </a:lnTo>
                  <a:lnTo>
                    <a:pt x="1937" y="1256"/>
                  </a:lnTo>
                  <a:close/>
                  <a:moveTo>
                    <a:pt x="2008" y="1228"/>
                  </a:moveTo>
                  <a:lnTo>
                    <a:pt x="1972" y="1242"/>
                  </a:lnTo>
                  <a:lnTo>
                    <a:pt x="1979" y="1258"/>
                  </a:lnTo>
                  <a:lnTo>
                    <a:pt x="2015" y="1247"/>
                  </a:lnTo>
                  <a:lnTo>
                    <a:pt x="2008" y="1228"/>
                  </a:lnTo>
                  <a:close/>
                  <a:moveTo>
                    <a:pt x="2076" y="1199"/>
                  </a:moveTo>
                  <a:lnTo>
                    <a:pt x="2041" y="1214"/>
                  </a:lnTo>
                  <a:lnTo>
                    <a:pt x="2048" y="1232"/>
                  </a:lnTo>
                  <a:lnTo>
                    <a:pt x="2083" y="1218"/>
                  </a:lnTo>
                  <a:lnTo>
                    <a:pt x="2076" y="1199"/>
                  </a:lnTo>
                  <a:close/>
                  <a:moveTo>
                    <a:pt x="2147" y="1173"/>
                  </a:moveTo>
                  <a:lnTo>
                    <a:pt x="2112" y="1187"/>
                  </a:lnTo>
                  <a:lnTo>
                    <a:pt x="2119" y="1204"/>
                  </a:lnTo>
                  <a:lnTo>
                    <a:pt x="2154" y="1190"/>
                  </a:lnTo>
                  <a:lnTo>
                    <a:pt x="2147" y="1173"/>
                  </a:lnTo>
                  <a:close/>
                  <a:moveTo>
                    <a:pt x="2218" y="1145"/>
                  </a:moveTo>
                  <a:lnTo>
                    <a:pt x="2183" y="1159"/>
                  </a:lnTo>
                  <a:lnTo>
                    <a:pt x="2190" y="1176"/>
                  </a:lnTo>
                  <a:lnTo>
                    <a:pt x="2225" y="1161"/>
                  </a:lnTo>
                  <a:lnTo>
                    <a:pt x="2218" y="1145"/>
                  </a:lnTo>
                  <a:close/>
                  <a:moveTo>
                    <a:pt x="2289" y="1117"/>
                  </a:moveTo>
                  <a:lnTo>
                    <a:pt x="2254" y="1131"/>
                  </a:lnTo>
                  <a:lnTo>
                    <a:pt x="2261" y="1147"/>
                  </a:lnTo>
                  <a:lnTo>
                    <a:pt x="2296" y="1135"/>
                  </a:lnTo>
                  <a:lnTo>
                    <a:pt x="2289" y="1117"/>
                  </a:lnTo>
                  <a:close/>
                  <a:moveTo>
                    <a:pt x="2358" y="1088"/>
                  </a:moveTo>
                  <a:lnTo>
                    <a:pt x="2325" y="1102"/>
                  </a:lnTo>
                  <a:lnTo>
                    <a:pt x="2329" y="1121"/>
                  </a:lnTo>
                  <a:lnTo>
                    <a:pt x="2365" y="1107"/>
                  </a:lnTo>
                  <a:lnTo>
                    <a:pt x="2358" y="1088"/>
                  </a:lnTo>
                  <a:close/>
                  <a:moveTo>
                    <a:pt x="2429" y="1062"/>
                  </a:moveTo>
                  <a:lnTo>
                    <a:pt x="2393" y="1076"/>
                  </a:lnTo>
                  <a:lnTo>
                    <a:pt x="2400" y="1093"/>
                  </a:lnTo>
                  <a:lnTo>
                    <a:pt x="2436" y="1079"/>
                  </a:lnTo>
                  <a:lnTo>
                    <a:pt x="2429" y="1062"/>
                  </a:lnTo>
                  <a:close/>
                  <a:moveTo>
                    <a:pt x="2500" y="1034"/>
                  </a:moveTo>
                  <a:lnTo>
                    <a:pt x="2464" y="1048"/>
                  </a:lnTo>
                  <a:lnTo>
                    <a:pt x="2471" y="1064"/>
                  </a:lnTo>
                  <a:lnTo>
                    <a:pt x="2507" y="1050"/>
                  </a:lnTo>
                  <a:lnTo>
                    <a:pt x="2500" y="1034"/>
                  </a:lnTo>
                  <a:close/>
                  <a:moveTo>
                    <a:pt x="2570" y="1005"/>
                  </a:moveTo>
                  <a:lnTo>
                    <a:pt x="2535" y="1020"/>
                  </a:lnTo>
                  <a:lnTo>
                    <a:pt x="2542" y="1036"/>
                  </a:lnTo>
                  <a:lnTo>
                    <a:pt x="2578" y="1024"/>
                  </a:lnTo>
                  <a:lnTo>
                    <a:pt x="2570" y="1005"/>
                  </a:lnTo>
                  <a:close/>
                  <a:moveTo>
                    <a:pt x="2639" y="977"/>
                  </a:moveTo>
                  <a:lnTo>
                    <a:pt x="2606" y="991"/>
                  </a:lnTo>
                  <a:lnTo>
                    <a:pt x="2613" y="1010"/>
                  </a:lnTo>
                  <a:lnTo>
                    <a:pt x="2646" y="996"/>
                  </a:lnTo>
                  <a:lnTo>
                    <a:pt x="2639" y="977"/>
                  </a:lnTo>
                  <a:close/>
                  <a:moveTo>
                    <a:pt x="2710" y="951"/>
                  </a:moveTo>
                  <a:lnTo>
                    <a:pt x="2675" y="965"/>
                  </a:lnTo>
                  <a:lnTo>
                    <a:pt x="2682" y="982"/>
                  </a:lnTo>
                  <a:lnTo>
                    <a:pt x="2717" y="968"/>
                  </a:lnTo>
                  <a:lnTo>
                    <a:pt x="2710" y="951"/>
                  </a:lnTo>
                  <a:close/>
                  <a:moveTo>
                    <a:pt x="2781" y="923"/>
                  </a:moveTo>
                  <a:lnTo>
                    <a:pt x="2745" y="937"/>
                  </a:lnTo>
                  <a:lnTo>
                    <a:pt x="2753" y="953"/>
                  </a:lnTo>
                  <a:lnTo>
                    <a:pt x="2788" y="939"/>
                  </a:lnTo>
                  <a:lnTo>
                    <a:pt x="2781" y="923"/>
                  </a:lnTo>
                  <a:close/>
                  <a:moveTo>
                    <a:pt x="2850" y="911"/>
                  </a:moveTo>
                  <a:lnTo>
                    <a:pt x="2850" y="913"/>
                  </a:lnTo>
                  <a:lnTo>
                    <a:pt x="2854" y="904"/>
                  </a:lnTo>
                  <a:lnTo>
                    <a:pt x="2850" y="894"/>
                  </a:lnTo>
                  <a:lnTo>
                    <a:pt x="2816" y="908"/>
                  </a:lnTo>
                  <a:lnTo>
                    <a:pt x="2824" y="925"/>
                  </a:lnTo>
                  <a:lnTo>
                    <a:pt x="2878" y="904"/>
                  </a:lnTo>
                  <a:lnTo>
                    <a:pt x="2857" y="894"/>
                  </a:lnTo>
                  <a:lnTo>
                    <a:pt x="2850" y="911"/>
                  </a:lnTo>
                  <a:close/>
                  <a:moveTo>
                    <a:pt x="2781" y="878"/>
                  </a:moveTo>
                  <a:lnTo>
                    <a:pt x="2814" y="894"/>
                  </a:lnTo>
                  <a:lnTo>
                    <a:pt x="2824" y="878"/>
                  </a:lnTo>
                  <a:lnTo>
                    <a:pt x="2790" y="861"/>
                  </a:lnTo>
                  <a:lnTo>
                    <a:pt x="2781" y="878"/>
                  </a:lnTo>
                  <a:close/>
                  <a:moveTo>
                    <a:pt x="2712" y="845"/>
                  </a:moveTo>
                  <a:lnTo>
                    <a:pt x="2748" y="861"/>
                  </a:lnTo>
                  <a:lnTo>
                    <a:pt x="2755" y="845"/>
                  </a:lnTo>
                  <a:lnTo>
                    <a:pt x="2722" y="828"/>
                  </a:lnTo>
                  <a:lnTo>
                    <a:pt x="2712" y="845"/>
                  </a:lnTo>
                  <a:close/>
                  <a:moveTo>
                    <a:pt x="2644" y="811"/>
                  </a:moveTo>
                  <a:lnTo>
                    <a:pt x="2679" y="828"/>
                  </a:lnTo>
                  <a:lnTo>
                    <a:pt x="2686" y="811"/>
                  </a:lnTo>
                  <a:lnTo>
                    <a:pt x="2653" y="795"/>
                  </a:lnTo>
                  <a:lnTo>
                    <a:pt x="2644" y="811"/>
                  </a:lnTo>
                  <a:close/>
                  <a:moveTo>
                    <a:pt x="2578" y="778"/>
                  </a:moveTo>
                  <a:lnTo>
                    <a:pt x="2611" y="795"/>
                  </a:lnTo>
                  <a:lnTo>
                    <a:pt x="2620" y="778"/>
                  </a:lnTo>
                  <a:lnTo>
                    <a:pt x="2585" y="762"/>
                  </a:lnTo>
                  <a:lnTo>
                    <a:pt x="2578" y="778"/>
                  </a:lnTo>
                  <a:close/>
                  <a:moveTo>
                    <a:pt x="2509" y="745"/>
                  </a:moveTo>
                  <a:lnTo>
                    <a:pt x="2542" y="762"/>
                  </a:lnTo>
                  <a:lnTo>
                    <a:pt x="2552" y="745"/>
                  </a:lnTo>
                  <a:lnTo>
                    <a:pt x="2516" y="729"/>
                  </a:lnTo>
                  <a:lnTo>
                    <a:pt x="2509" y="745"/>
                  </a:lnTo>
                  <a:close/>
                  <a:moveTo>
                    <a:pt x="2440" y="712"/>
                  </a:moveTo>
                  <a:lnTo>
                    <a:pt x="2476" y="729"/>
                  </a:lnTo>
                  <a:lnTo>
                    <a:pt x="2483" y="712"/>
                  </a:lnTo>
                  <a:lnTo>
                    <a:pt x="2450" y="696"/>
                  </a:lnTo>
                  <a:lnTo>
                    <a:pt x="2440" y="712"/>
                  </a:lnTo>
                  <a:close/>
                  <a:moveTo>
                    <a:pt x="2372" y="679"/>
                  </a:moveTo>
                  <a:lnTo>
                    <a:pt x="2407" y="696"/>
                  </a:lnTo>
                  <a:lnTo>
                    <a:pt x="2414" y="679"/>
                  </a:lnTo>
                  <a:lnTo>
                    <a:pt x="2381" y="662"/>
                  </a:lnTo>
                  <a:lnTo>
                    <a:pt x="2372" y="679"/>
                  </a:lnTo>
                  <a:close/>
                  <a:moveTo>
                    <a:pt x="2306" y="646"/>
                  </a:moveTo>
                  <a:lnTo>
                    <a:pt x="2339" y="662"/>
                  </a:lnTo>
                  <a:lnTo>
                    <a:pt x="2346" y="646"/>
                  </a:lnTo>
                  <a:lnTo>
                    <a:pt x="2313" y="629"/>
                  </a:lnTo>
                  <a:lnTo>
                    <a:pt x="2306" y="646"/>
                  </a:lnTo>
                  <a:close/>
                  <a:moveTo>
                    <a:pt x="2237" y="613"/>
                  </a:moveTo>
                  <a:lnTo>
                    <a:pt x="2270" y="629"/>
                  </a:lnTo>
                  <a:lnTo>
                    <a:pt x="2280" y="613"/>
                  </a:lnTo>
                  <a:lnTo>
                    <a:pt x="2244" y="596"/>
                  </a:lnTo>
                  <a:lnTo>
                    <a:pt x="2237" y="613"/>
                  </a:lnTo>
                  <a:close/>
                  <a:moveTo>
                    <a:pt x="2168" y="580"/>
                  </a:moveTo>
                  <a:lnTo>
                    <a:pt x="2202" y="596"/>
                  </a:lnTo>
                  <a:lnTo>
                    <a:pt x="2211" y="580"/>
                  </a:lnTo>
                  <a:lnTo>
                    <a:pt x="2178" y="563"/>
                  </a:lnTo>
                  <a:lnTo>
                    <a:pt x="2168" y="580"/>
                  </a:lnTo>
                  <a:close/>
                  <a:moveTo>
                    <a:pt x="2100" y="547"/>
                  </a:moveTo>
                  <a:lnTo>
                    <a:pt x="2135" y="563"/>
                  </a:lnTo>
                  <a:lnTo>
                    <a:pt x="2142" y="547"/>
                  </a:lnTo>
                  <a:lnTo>
                    <a:pt x="2109" y="530"/>
                  </a:lnTo>
                  <a:lnTo>
                    <a:pt x="2100" y="547"/>
                  </a:lnTo>
                  <a:close/>
                  <a:moveTo>
                    <a:pt x="2034" y="513"/>
                  </a:moveTo>
                  <a:lnTo>
                    <a:pt x="2067" y="530"/>
                  </a:lnTo>
                  <a:lnTo>
                    <a:pt x="2074" y="513"/>
                  </a:lnTo>
                  <a:lnTo>
                    <a:pt x="2041" y="497"/>
                  </a:lnTo>
                  <a:lnTo>
                    <a:pt x="2034" y="513"/>
                  </a:lnTo>
                  <a:close/>
                  <a:moveTo>
                    <a:pt x="1965" y="480"/>
                  </a:moveTo>
                  <a:lnTo>
                    <a:pt x="1998" y="497"/>
                  </a:lnTo>
                  <a:lnTo>
                    <a:pt x="2008" y="480"/>
                  </a:lnTo>
                  <a:lnTo>
                    <a:pt x="1972" y="464"/>
                  </a:lnTo>
                  <a:lnTo>
                    <a:pt x="1965" y="480"/>
                  </a:lnTo>
                  <a:close/>
                  <a:moveTo>
                    <a:pt x="1897" y="447"/>
                  </a:moveTo>
                  <a:lnTo>
                    <a:pt x="1930" y="464"/>
                  </a:lnTo>
                  <a:lnTo>
                    <a:pt x="1939" y="447"/>
                  </a:lnTo>
                  <a:lnTo>
                    <a:pt x="1904" y="431"/>
                  </a:lnTo>
                  <a:lnTo>
                    <a:pt x="1897" y="447"/>
                  </a:lnTo>
                  <a:close/>
                  <a:moveTo>
                    <a:pt x="1828" y="414"/>
                  </a:moveTo>
                  <a:lnTo>
                    <a:pt x="1863" y="431"/>
                  </a:lnTo>
                  <a:lnTo>
                    <a:pt x="1871" y="414"/>
                  </a:lnTo>
                  <a:lnTo>
                    <a:pt x="1837" y="398"/>
                  </a:lnTo>
                  <a:lnTo>
                    <a:pt x="1828" y="414"/>
                  </a:lnTo>
                  <a:close/>
                  <a:moveTo>
                    <a:pt x="1759" y="381"/>
                  </a:moveTo>
                  <a:lnTo>
                    <a:pt x="1795" y="398"/>
                  </a:lnTo>
                  <a:lnTo>
                    <a:pt x="1802" y="381"/>
                  </a:lnTo>
                  <a:lnTo>
                    <a:pt x="1769" y="364"/>
                  </a:lnTo>
                  <a:lnTo>
                    <a:pt x="1759" y="381"/>
                  </a:lnTo>
                  <a:close/>
                  <a:moveTo>
                    <a:pt x="1693" y="348"/>
                  </a:moveTo>
                  <a:lnTo>
                    <a:pt x="1726" y="364"/>
                  </a:lnTo>
                  <a:lnTo>
                    <a:pt x="1736" y="348"/>
                  </a:lnTo>
                  <a:lnTo>
                    <a:pt x="1700" y="331"/>
                  </a:lnTo>
                  <a:lnTo>
                    <a:pt x="1693" y="348"/>
                  </a:lnTo>
                  <a:close/>
                  <a:moveTo>
                    <a:pt x="1625" y="315"/>
                  </a:moveTo>
                  <a:lnTo>
                    <a:pt x="1658" y="331"/>
                  </a:lnTo>
                  <a:lnTo>
                    <a:pt x="1667" y="315"/>
                  </a:lnTo>
                  <a:lnTo>
                    <a:pt x="1632" y="298"/>
                  </a:lnTo>
                  <a:lnTo>
                    <a:pt x="1625" y="315"/>
                  </a:lnTo>
                  <a:close/>
                  <a:moveTo>
                    <a:pt x="1556" y="282"/>
                  </a:moveTo>
                  <a:lnTo>
                    <a:pt x="1589" y="298"/>
                  </a:lnTo>
                  <a:lnTo>
                    <a:pt x="1599" y="282"/>
                  </a:lnTo>
                  <a:lnTo>
                    <a:pt x="1565" y="265"/>
                  </a:lnTo>
                  <a:lnTo>
                    <a:pt x="1556" y="282"/>
                  </a:lnTo>
                  <a:close/>
                  <a:moveTo>
                    <a:pt x="1487" y="249"/>
                  </a:moveTo>
                  <a:lnTo>
                    <a:pt x="1523" y="265"/>
                  </a:lnTo>
                  <a:lnTo>
                    <a:pt x="1530" y="249"/>
                  </a:lnTo>
                  <a:lnTo>
                    <a:pt x="1497" y="232"/>
                  </a:lnTo>
                  <a:lnTo>
                    <a:pt x="1487" y="249"/>
                  </a:lnTo>
                  <a:close/>
                  <a:moveTo>
                    <a:pt x="1421" y="215"/>
                  </a:moveTo>
                  <a:lnTo>
                    <a:pt x="1454" y="232"/>
                  </a:lnTo>
                  <a:lnTo>
                    <a:pt x="1461" y="215"/>
                  </a:lnTo>
                  <a:lnTo>
                    <a:pt x="1428" y="199"/>
                  </a:lnTo>
                  <a:lnTo>
                    <a:pt x="1421" y="215"/>
                  </a:lnTo>
                  <a:close/>
                  <a:moveTo>
                    <a:pt x="1353" y="182"/>
                  </a:moveTo>
                  <a:lnTo>
                    <a:pt x="1386" y="199"/>
                  </a:lnTo>
                  <a:lnTo>
                    <a:pt x="1395" y="182"/>
                  </a:lnTo>
                  <a:lnTo>
                    <a:pt x="1360" y="166"/>
                  </a:lnTo>
                  <a:lnTo>
                    <a:pt x="1353" y="182"/>
                  </a:lnTo>
                  <a:close/>
                  <a:moveTo>
                    <a:pt x="1284" y="149"/>
                  </a:moveTo>
                  <a:lnTo>
                    <a:pt x="1317" y="166"/>
                  </a:lnTo>
                  <a:lnTo>
                    <a:pt x="1327" y="149"/>
                  </a:lnTo>
                  <a:lnTo>
                    <a:pt x="1291" y="133"/>
                  </a:lnTo>
                  <a:lnTo>
                    <a:pt x="1284" y="149"/>
                  </a:lnTo>
                  <a:close/>
                  <a:moveTo>
                    <a:pt x="1215" y="116"/>
                  </a:moveTo>
                  <a:lnTo>
                    <a:pt x="1251" y="133"/>
                  </a:lnTo>
                  <a:lnTo>
                    <a:pt x="1258" y="116"/>
                  </a:lnTo>
                  <a:lnTo>
                    <a:pt x="1225" y="100"/>
                  </a:lnTo>
                  <a:lnTo>
                    <a:pt x="1215" y="116"/>
                  </a:lnTo>
                  <a:close/>
                  <a:moveTo>
                    <a:pt x="1147" y="83"/>
                  </a:moveTo>
                  <a:lnTo>
                    <a:pt x="1182" y="100"/>
                  </a:lnTo>
                  <a:lnTo>
                    <a:pt x="1189" y="83"/>
                  </a:lnTo>
                  <a:lnTo>
                    <a:pt x="1156" y="66"/>
                  </a:lnTo>
                  <a:lnTo>
                    <a:pt x="1147" y="83"/>
                  </a:lnTo>
                  <a:close/>
                  <a:moveTo>
                    <a:pt x="1081" y="50"/>
                  </a:moveTo>
                  <a:lnTo>
                    <a:pt x="1114" y="66"/>
                  </a:lnTo>
                  <a:lnTo>
                    <a:pt x="1123" y="50"/>
                  </a:lnTo>
                  <a:lnTo>
                    <a:pt x="1088" y="33"/>
                  </a:lnTo>
                  <a:lnTo>
                    <a:pt x="1081" y="50"/>
                  </a:lnTo>
                  <a:close/>
                  <a:moveTo>
                    <a:pt x="1012" y="17"/>
                  </a:moveTo>
                  <a:lnTo>
                    <a:pt x="1045" y="33"/>
                  </a:lnTo>
                  <a:lnTo>
                    <a:pt x="1055" y="17"/>
                  </a:lnTo>
                  <a:lnTo>
                    <a:pt x="1019" y="0"/>
                  </a:lnTo>
                  <a:lnTo>
                    <a:pt x="1012" y="17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xtLst/>
          </p:spPr>
          <p:txBody>
            <a:bodyPr vert="horz" wrap="square" lIns="128533" tIns="64268" rIns="128533" bIns="64268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33" dirty="0">
                <a:latin typeface="Noto Sans S Chinese Light" panose="020B0300000000000000" pitchFamily="34" charset="-122"/>
                <a:ea typeface="Noto Sans S Chinese Light" panose="020B03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8" name="Freeform 7"/>
            <p:cNvSpPr>
              <a:spLocks noEditPoints="1"/>
            </p:cNvSpPr>
            <p:nvPr/>
          </p:nvSpPr>
          <p:spPr bwMode="auto">
            <a:xfrm>
              <a:off x="6076004" y="2122700"/>
              <a:ext cx="1693708" cy="1303421"/>
            </a:xfrm>
            <a:custGeom>
              <a:avLst/>
              <a:gdLst>
                <a:gd name="T0" fmla="*/ 90 w 2287"/>
                <a:gd name="T1" fmla="*/ 40 h 1760"/>
                <a:gd name="T2" fmla="*/ 85 w 2287"/>
                <a:gd name="T3" fmla="*/ 116 h 1760"/>
                <a:gd name="T4" fmla="*/ 83 w 2287"/>
                <a:gd name="T5" fmla="*/ 192 h 1760"/>
                <a:gd name="T6" fmla="*/ 80 w 2287"/>
                <a:gd name="T7" fmla="*/ 267 h 1760"/>
                <a:gd name="T8" fmla="*/ 75 w 2287"/>
                <a:gd name="T9" fmla="*/ 343 h 1760"/>
                <a:gd name="T10" fmla="*/ 73 w 2287"/>
                <a:gd name="T11" fmla="*/ 419 h 1760"/>
                <a:gd name="T12" fmla="*/ 71 w 2287"/>
                <a:gd name="T13" fmla="*/ 495 h 1760"/>
                <a:gd name="T14" fmla="*/ 66 w 2287"/>
                <a:gd name="T15" fmla="*/ 568 h 1760"/>
                <a:gd name="T16" fmla="*/ 64 w 2287"/>
                <a:gd name="T17" fmla="*/ 644 h 1760"/>
                <a:gd name="T18" fmla="*/ 61 w 2287"/>
                <a:gd name="T19" fmla="*/ 719 h 1760"/>
                <a:gd name="T20" fmla="*/ 57 w 2287"/>
                <a:gd name="T21" fmla="*/ 795 h 1760"/>
                <a:gd name="T22" fmla="*/ 54 w 2287"/>
                <a:gd name="T23" fmla="*/ 871 h 1760"/>
                <a:gd name="T24" fmla="*/ 52 w 2287"/>
                <a:gd name="T25" fmla="*/ 946 h 1760"/>
                <a:gd name="T26" fmla="*/ 47 w 2287"/>
                <a:gd name="T27" fmla="*/ 1022 h 1760"/>
                <a:gd name="T28" fmla="*/ 45 w 2287"/>
                <a:gd name="T29" fmla="*/ 1098 h 1760"/>
                <a:gd name="T30" fmla="*/ 42 w 2287"/>
                <a:gd name="T31" fmla="*/ 1173 h 1760"/>
                <a:gd name="T32" fmla="*/ 40 w 2287"/>
                <a:gd name="T33" fmla="*/ 1249 h 1760"/>
                <a:gd name="T34" fmla="*/ 35 w 2287"/>
                <a:gd name="T35" fmla="*/ 1325 h 1760"/>
                <a:gd name="T36" fmla="*/ 33 w 2287"/>
                <a:gd name="T37" fmla="*/ 1400 h 1760"/>
                <a:gd name="T38" fmla="*/ 31 w 2287"/>
                <a:gd name="T39" fmla="*/ 1476 h 1760"/>
                <a:gd name="T40" fmla="*/ 26 w 2287"/>
                <a:gd name="T41" fmla="*/ 1552 h 1760"/>
                <a:gd name="T42" fmla="*/ 23 w 2287"/>
                <a:gd name="T43" fmla="*/ 1627 h 1760"/>
                <a:gd name="T44" fmla="*/ 21 w 2287"/>
                <a:gd name="T45" fmla="*/ 1703 h 1760"/>
                <a:gd name="T46" fmla="*/ 19 w 2287"/>
                <a:gd name="T47" fmla="*/ 1741 h 1760"/>
                <a:gd name="T48" fmla="*/ 35 w 2287"/>
                <a:gd name="T49" fmla="*/ 1724 h 1760"/>
                <a:gd name="T50" fmla="*/ 106 w 2287"/>
                <a:gd name="T51" fmla="*/ 1696 h 1760"/>
                <a:gd name="T52" fmla="*/ 177 w 2287"/>
                <a:gd name="T53" fmla="*/ 1668 h 1760"/>
                <a:gd name="T54" fmla="*/ 246 w 2287"/>
                <a:gd name="T55" fmla="*/ 1639 h 1760"/>
                <a:gd name="T56" fmla="*/ 317 w 2287"/>
                <a:gd name="T57" fmla="*/ 1611 h 1760"/>
                <a:gd name="T58" fmla="*/ 385 w 2287"/>
                <a:gd name="T59" fmla="*/ 1582 h 1760"/>
                <a:gd name="T60" fmla="*/ 456 w 2287"/>
                <a:gd name="T61" fmla="*/ 1554 h 1760"/>
                <a:gd name="T62" fmla="*/ 527 w 2287"/>
                <a:gd name="T63" fmla="*/ 1523 h 1760"/>
                <a:gd name="T64" fmla="*/ 596 w 2287"/>
                <a:gd name="T65" fmla="*/ 1495 h 1760"/>
                <a:gd name="T66" fmla="*/ 667 w 2287"/>
                <a:gd name="T67" fmla="*/ 1467 h 1760"/>
                <a:gd name="T68" fmla="*/ 738 w 2287"/>
                <a:gd name="T69" fmla="*/ 1438 h 1760"/>
                <a:gd name="T70" fmla="*/ 806 w 2287"/>
                <a:gd name="T71" fmla="*/ 1410 h 1760"/>
                <a:gd name="T72" fmla="*/ 877 w 2287"/>
                <a:gd name="T73" fmla="*/ 1381 h 1760"/>
                <a:gd name="T74" fmla="*/ 946 w 2287"/>
                <a:gd name="T75" fmla="*/ 1353 h 1760"/>
                <a:gd name="T76" fmla="*/ 1017 w 2287"/>
                <a:gd name="T77" fmla="*/ 1325 h 1760"/>
                <a:gd name="T78" fmla="*/ 1088 w 2287"/>
                <a:gd name="T79" fmla="*/ 1296 h 1760"/>
                <a:gd name="T80" fmla="*/ 1156 w 2287"/>
                <a:gd name="T81" fmla="*/ 1268 h 1760"/>
                <a:gd name="T82" fmla="*/ 1227 w 2287"/>
                <a:gd name="T83" fmla="*/ 1240 h 1760"/>
                <a:gd name="T84" fmla="*/ 1298 w 2287"/>
                <a:gd name="T85" fmla="*/ 1211 h 1760"/>
                <a:gd name="T86" fmla="*/ 1367 w 2287"/>
                <a:gd name="T87" fmla="*/ 1180 h 1760"/>
                <a:gd name="T88" fmla="*/ 1438 w 2287"/>
                <a:gd name="T89" fmla="*/ 1152 h 1760"/>
                <a:gd name="T90" fmla="*/ 1509 w 2287"/>
                <a:gd name="T91" fmla="*/ 1124 h 1760"/>
                <a:gd name="T92" fmla="*/ 1577 w 2287"/>
                <a:gd name="T93" fmla="*/ 1095 h 1760"/>
                <a:gd name="T94" fmla="*/ 1648 w 2287"/>
                <a:gd name="T95" fmla="*/ 1067 h 1760"/>
                <a:gd name="T96" fmla="*/ 1717 w 2287"/>
                <a:gd name="T97" fmla="*/ 1038 h 1760"/>
                <a:gd name="T98" fmla="*/ 1788 w 2287"/>
                <a:gd name="T99" fmla="*/ 1010 h 1760"/>
                <a:gd name="T100" fmla="*/ 1859 w 2287"/>
                <a:gd name="T101" fmla="*/ 982 h 1760"/>
                <a:gd name="T102" fmla="*/ 1927 w 2287"/>
                <a:gd name="T103" fmla="*/ 953 h 1760"/>
                <a:gd name="T104" fmla="*/ 1998 w 2287"/>
                <a:gd name="T105" fmla="*/ 925 h 1760"/>
                <a:gd name="T106" fmla="*/ 2069 w 2287"/>
                <a:gd name="T107" fmla="*/ 897 h 1760"/>
                <a:gd name="T108" fmla="*/ 2138 w 2287"/>
                <a:gd name="T109" fmla="*/ 868 h 1760"/>
                <a:gd name="T110" fmla="*/ 2209 w 2287"/>
                <a:gd name="T111" fmla="*/ 840 h 1760"/>
                <a:gd name="T112" fmla="*/ 2277 w 2287"/>
                <a:gd name="T113" fmla="*/ 809 h 17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287" h="1760">
                  <a:moveTo>
                    <a:pt x="90" y="40"/>
                  </a:moveTo>
                  <a:lnTo>
                    <a:pt x="90" y="3"/>
                  </a:lnTo>
                  <a:lnTo>
                    <a:pt x="71" y="0"/>
                  </a:lnTo>
                  <a:lnTo>
                    <a:pt x="71" y="38"/>
                  </a:lnTo>
                  <a:lnTo>
                    <a:pt x="90" y="40"/>
                  </a:lnTo>
                  <a:close/>
                  <a:moveTo>
                    <a:pt x="85" y="116"/>
                  </a:moveTo>
                  <a:lnTo>
                    <a:pt x="87" y="78"/>
                  </a:lnTo>
                  <a:lnTo>
                    <a:pt x="68" y="76"/>
                  </a:lnTo>
                  <a:lnTo>
                    <a:pt x="66" y="114"/>
                  </a:lnTo>
                  <a:lnTo>
                    <a:pt x="85" y="116"/>
                  </a:lnTo>
                  <a:close/>
                  <a:moveTo>
                    <a:pt x="83" y="192"/>
                  </a:moveTo>
                  <a:lnTo>
                    <a:pt x="85" y="154"/>
                  </a:lnTo>
                  <a:lnTo>
                    <a:pt x="66" y="152"/>
                  </a:lnTo>
                  <a:lnTo>
                    <a:pt x="64" y="189"/>
                  </a:lnTo>
                  <a:lnTo>
                    <a:pt x="83" y="192"/>
                  </a:lnTo>
                  <a:close/>
                  <a:moveTo>
                    <a:pt x="80" y="267"/>
                  </a:moveTo>
                  <a:lnTo>
                    <a:pt x="80" y="230"/>
                  </a:lnTo>
                  <a:lnTo>
                    <a:pt x="61" y="227"/>
                  </a:lnTo>
                  <a:lnTo>
                    <a:pt x="61" y="265"/>
                  </a:lnTo>
                  <a:lnTo>
                    <a:pt x="80" y="267"/>
                  </a:lnTo>
                  <a:close/>
                  <a:moveTo>
                    <a:pt x="75" y="343"/>
                  </a:moveTo>
                  <a:lnTo>
                    <a:pt x="78" y="305"/>
                  </a:lnTo>
                  <a:lnTo>
                    <a:pt x="59" y="303"/>
                  </a:lnTo>
                  <a:lnTo>
                    <a:pt x="57" y="341"/>
                  </a:lnTo>
                  <a:lnTo>
                    <a:pt x="75" y="343"/>
                  </a:lnTo>
                  <a:close/>
                  <a:moveTo>
                    <a:pt x="73" y="419"/>
                  </a:moveTo>
                  <a:lnTo>
                    <a:pt x="75" y="381"/>
                  </a:lnTo>
                  <a:lnTo>
                    <a:pt x="57" y="379"/>
                  </a:lnTo>
                  <a:lnTo>
                    <a:pt x="54" y="416"/>
                  </a:lnTo>
                  <a:lnTo>
                    <a:pt x="73" y="419"/>
                  </a:lnTo>
                  <a:close/>
                  <a:moveTo>
                    <a:pt x="71" y="495"/>
                  </a:moveTo>
                  <a:lnTo>
                    <a:pt x="71" y="457"/>
                  </a:lnTo>
                  <a:lnTo>
                    <a:pt x="52" y="454"/>
                  </a:lnTo>
                  <a:lnTo>
                    <a:pt x="52" y="492"/>
                  </a:lnTo>
                  <a:lnTo>
                    <a:pt x="71" y="495"/>
                  </a:lnTo>
                  <a:close/>
                  <a:moveTo>
                    <a:pt x="66" y="568"/>
                  </a:moveTo>
                  <a:lnTo>
                    <a:pt x="68" y="532"/>
                  </a:lnTo>
                  <a:lnTo>
                    <a:pt x="49" y="530"/>
                  </a:lnTo>
                  <a:lnTo>
                    <a:pt x="47" y="568"/>
                  </a:lnTo>
                  <a:lnTo>
                    <a:pt x="66" y="568"/>
                  </a:lnTo>
                  <a:close/>
                  <a:moveTo>
                    <a:pt x="64" y="644"/>
                  </a:moveTo>
                  <a:lnTo>
                    <a:pt x="66" y="606"/>
                  </a:lnTo>
                  <a:lnTo>
                    <a:pt x="47" y="606"/>
                  </a:lnTo>
                  <a:lnTo>
                    <a:pt x="45" y="644"/>
                  </a:lnTo>
                  <a:lnTo>
                    <a:pt x="64" y="644"/>
                  </a:lnTo>
                  <a:close/>
                  <a:moveTo>
                    <a:pt x="61" y="719"/>
                  </a:moveTo>
                  <a:lnTo>
                    <a:pt x="61" y="681"/>
                  </a:lnTo>
                  <a:lnTo>
                    <a:pt x="42" y="681"/>
                  </a:lnTo>
                  <a:lnTo>
                    <a:pt x="42" y="719"/>
                  </a:lnTo>
                  <a:lnTo>
                    <a:pt x="61" y="719"/>
                  </a:lnTo>
                  <a:close/>
                  <a:moveTo>
                    <a:pt x="57" y="795"/>
                  </a:moveTo>
                  <a:lnTo>
                    <a:pt x="59" y="757"/>
                  </a:lnTo>
                  <a:lnTo>
                    <a:pt x="40" y="757"/>
                  </a:lnTo>
                  <a:lnTo>
                    <a:pt x="38" y="795"/>
                  </a:lnTo>
                  <a:lnTo>
                    <a:pt x="57" y="795"/>
                  </a:lnTo>
                  <a:close/>
                  <a:moveTo>
                    <a:pt x="54" y="871"/>
                  </a:moveTo>
                  <a:lnTo>
                    <a:pt x="57" y="833"/>
                  </a:lnTo>
                  <a:lnTo>
                    <a:pt x="38" y="833"/>
                  </a:lnTo>
                  <a:lnTo>
                    <a:pt x="35" y="871"/>
                  </a:lnTo>
                  <a:lnTo>
                    <a:pt x="54" y="871"/>
                  </a:lnTo>
                  <a:close/>
                  <a:moveTo>
                    <a:pt x="52" y="946"/>
                  </a:moveTo>
                  <a:lnTo>
                    <a:pt x="52" y="908"/>
                  </a:lnTo>
                  <a:lnTo>
                    <a:pt x="33" y="908"/>
                  </a:lnTo>
                  <a:lnTo>
                    <a:pt x="33" y="946"/>
                  </a:lnTo>
                  <a:lnTo>
                    <a:pt x="52" y="946"/>
                  </a:lnTo>
                  <a:close/>
                  <a:moveTo>
                    <a:pt x="47" y="1022"/>
                  </a:moveTo>
                  <a:lnTo>
                    <a:pt x="49" y="984"/>
                  </a:lnTo>
                  <a:lnTo>
                    <a:pt x="31" y="984"/>
                  </a:lnTo>
                  <a:lnTo>
                    <a:pt x="28" y="1022"/>
                  </a:lnTo>
                  <a:lnTo>
                    <a:pt x="47" y="1022"/>
                  </a:lnTo>
                  <a:close/>
                  <a:moveTo>
                    <a:pt x="45" y="1098"/>
                  </a:moveTo>
                  <a:lnTo>
                    <a:pt x="47" y="1060"/>
                  </a:lnTo>
                  <a:lnTo>
                    <a:pt x="28" y="1060"/>
                  </a:lnTo>
                  <a:lnTo>
                    <a:pt x="26" y="1098"/>
                  </a:lnTo>
                  <a:lnTo>
                    <a:pt x="45" y="1098"/>
                  </a:lnTo>
                  <a:close/>
                  <a:moveTo>
                    <a:pt x="42" y="1173"/>
                  </a:moveTo>
                  <a:lnTo>
                    <a:pt x="42" y="1135"/>
                  </a:lnTo>
                  <a:lnTo>
                    <a:pt x="23" y="1135"/>
                  </a:lnTo>
                  <a:lnTo>
                    <a:pt x="23" y="1173"/>
                  </a:lnTo>
                  <a:lnTo>
                    <a:pt x="42" y="1173"/>
                  </a:lnTo>
                  <a:close/>
                  <a:moveTo>
                    <a:pt x="40" y="1249"/>
                  </a:moveTo>
                  <a:lnTo>
                    <a:pt x="40" y="1211"/>
                  </a:lnTo>
                  <a:lnTo>
                    <a:pt x="21" y="1211"/>
                  </a:lnTo>
                  <a:lnTo>
                    <a:pt x="21" y="1249"/>
                  </a:lnTo>
                  <a:lnTo>
                    <a:pt x="40" y="1249"/>
                  </a:lnTo>
                  <a:close/>
                  <a:moveTo>
                    <a:pt x="35" y="1325"/>
                  </a:moveTo>
                  <a:lnTo>
                    <a:pt x="38" y="1287"/>
                  </a:lnTo>
                  <a:lnTo>
                    <a:pt x="19" y="1287"/>
                  </a:lnTo>
                  <a:lnTo>
                    <a:pt x="16" y="1325"/>
                  </a:lnTo>
                  <a:lnTo>
                    <a:pt x="35" y="1325"/>
                  </a:lnTo>
                  <a:close/>
                  <a:moveTo>
                    <a:pt x="33" y="1400"/>
                  </a:moveTo>
                  <a:lnTo>
                    <a:pt x="35" y="1363"/>
                  </a:lnTo>
                  <a:lnTo>
                    <a:pt x="16" y="1363"/>
                  </a:lnTo>
                  <a:lnTo>
                    <a:pt x="14" y="1400"/>
                  </a:lnTo>
                  <a:lnTo>
                    <a:pt x="33" y="1400"/>
                  </a:lnTo>
                  <a:close/>
                  <a:moveTo>
                    <a:pt x="31" y="1476"/>
                  </a:moveTo>
                  <a:lnTo>
                    <a:pt x="31" y="1438"/>
                  </a:lnTo>
                  <a:lnTo>
                    <a:pt x="12" y="1438"/>
                  </a:lnTo>
                  <a:lnTo>
                    <a:pt x="12" y="1476"/>
                  </a:lnTo>
                  <a:lnTo>
                    <a:pt x="31" y="1476"/>
                  </a:lnTo>
                  <a:close/>
                  <a:moveTo>
                    <a:pt x="26" y="1552"/>
                  </a:moveTo>
                  <a:lnTo>
                    <a:pt x="28" y="1514"/>
                  </a:lnTo>
                  <a:lnTo>
                    <a:pt x="9" y="1514"/>
                  </a:lnTo>
                  <a:lnTo>
                    <a:pt x="7" y="1552"/>
                  </a:lnTo>
                  <a:lnTo>
                    <a:pt x="26" y="1552"/>
                  </a:lnTo>
                  <a:close/>
                  <a:moveTo>
                    <a:pt x="23" y="1627"/>
                  </a:moveTo>
                  <a:lnTo>
                    <a:pt x="26" y="1590"/>
                  </a:lnTo>
                  <a:lnTo>
                    <a:pt x="7" y="1590"/>
                  </a:lnTo>
                  <a:lnTo>
                    <a:pt x="5" y="1627"/>
                  </a:lnTo>
                  <a:lnTo>
                    <a:pt x="23" y="1627"/>
                  </a:lnTo>
                  <a:close/>
                  <a:moveTo>
                    <a:pt x="21" y="1703"/>
                  </a:moveTo>
                  <a:lnTo>
                    <a:pt x="21" y="1665"/>
                  </a:lnTo>
                  <a:lnTo>
                    <a:pt x="2" y="1665"/>
                  </a:lnTo>
                  <a:lnTo>
                    <a:pt x="2" y="1703"/>
                  </a:lnTo>
                  <a:lnTo>
                    <a:pt x="21" y="1703"/>
                  </a:lnTo>
                  <a:close/>
                  <a:moveTo>
                    <a:pt x="35" y="1724"/>
                  </a:moveTo>
                  <a:lnTo>
                    <a:pt x="5" y="1736"/>
                  </a:lnTo>
                  <a:lnTo>
                    <a:pt x="9" y="1746"/>
                  </a:lnTo>
                  <a:lnTo>
                    <a:pt x="19" y="1746"/>
                  </a:lnTo>
                  <a:lnTo>
                    <a:pt x="19" y="1741"/>
                  </a:lnTo>
                  <a:lnTo>
                    <a:pt x="0" y="1741"/>
                  </a:lnTo>
                  <a:lnTo>
                    <a:pt x="0" y="1746"/>
                  </a:lnTo>
                  <a:lnTo>
                    <a:pt x="0" y="1760"/>
                  </a:lnTo>
                  <a:lnTo>
                    <a:pt x="42" y="1741"/>
                  </a:lnTo>
                  <a:lnTo>
                    <a:pt x="35" y="1724"/>
                  </a:lnTo>
                  <a:close/>
                  <a:moveTo>
                    <a:pt x="106" y="1696"/>
                  </a:moveTo>
                  <a:lnTo>
                    <a:pt x="71" y="1710"/>
                  </a:lnTo>
                  <a:lnTo>
                    <a:pt x="78" y="1727"/>
                  </a:lnTo>
                  <a:lnTo>
                    <a:pt x="113" y="1713"/>
                  </a:lnTo>
                  <a:lnTo>
                    <a:pt x="106" y="1696"/>
                  </a:lnTo>
                  <a:close/>
                  <a:moveTo>
                    <a:pt x="177" y="1668"/>
                  </a:moveTo>
                  <a:lnTo>
                    <a:pt x="142" y="1682"/>
                  </a:lnTo>
                  <a:lnTo>
                    <a:pt x="149" y="1698"/>
                  </a:lnTo>
                  <a:lnTo>
                    <a:pt x="184" y="1684"/>
                  </a:lnTo>
                  <a:lnTo>
                    <a:pt x="177" y="1668"/>
                  </a:lnTo>
                  <a:close/>
                  <a:moveTo>
                    <a:pt x="246" y="1639"/>
                  </a:moveTo>
                  <a:lnTo>
                    <a:pt x="210" y="1653"/>
                  </a:lnTo>
                  <a:lnTo>
                    <a:pt x="217" y="1670"/>
                  </a:lnTo>
                  <a:lnTo>
                    <a:pt x="253" y="1656"/>
                  </a:lnTo>
                  <a:lnTo>
                    <a:pt x="246" y="1639"/>
                  </a:lnTo>
                  <a:close/>
                  <a:moveTo>
                    <a:pt x="317" y="1611"/>
                  </a:moveTo>
                  <a:lnTo>
                    <a:pt x="281" y="1625"/>
                  </a:lnTo>
                  <a:lnTo>
                    <a:pt x="288" y="1642"/>
                  </a:lnTo>
                  <a:lnTo>
                    <a:pt x="324" y="1627"/>
                  </a:lnTo>
                  <a:lnTo>
                    <a:pt x="317" y="1611"/>
                  </a:lnTo>
                  <a:close/>
                  <a:moveTo>
                    <a:pt x="385" y="1582"/>
                  </a:moveTo>
                  <a:lnTo>
                    <a:pt x="352" y="1597"/>
                  </a:lnTo>
                  <a:lnTo>
                    <a:pt x="359" y="1613"/>
                  </a:lnTo>
                  <a:lnTo>
                    <a:pt x="392" y="1599"/>
                  </a:lnTo>
                  <a:lnTo>
                    <a:pt x="385" y="1582"/>
                  </a:lnTo>
                  <a:close/>
                  <a:moveTo>
                    <a:pt x="456" y="1554"/>
                  </a:moveTo>
                  <a:lnTo>
                    <a:pt x="421" y="1568"/>
                  </a:lnTo>
                  <a:lnTo>
                    <a:pt x="428" y="1585"/>
                  </a:lnTo>
                  <a:lnTo>
                    <a:pt x="463" y="1571"/>
                  </a:lnTo>
                  <a:lnTo>
                    <a:pt x="456" y="1554"/>
                  </a:lnTo>
                  <a:close/>
                  <a:moveTo>
                    <a:pt x="527" y="1523"/>
                  </a:moveTo>
                  <a:lnTo>
                    <a:pt x="492" y="1540"/>
                  </a:lnTo>
                  <a:lnTo>
                    <a:pt x="499" y="1556"/>
                  </a:lnTo>
                  <a:lnTo>
                    <a:pt x="534" y="1542"/>
                  </a:lnTo>
                  <a:lnTo>
                    <a:pt x="527" y="1523"/>
                  </a:lnTo>
                  <a:close/>
                  <a:moveTo>
                    <a:pt x="596" y="1495"/>
                  </a:moveTo>
                  <a:lnTo>
                    <a:pt x="563" y="1509"/>
                  </a:lnTo>
                  <a:lnTo>
                    <a:pt x="570" y="1528"/>
                  </a:lnTo>
                  <a:lnTo>
                    <a:pt x="603" y="1514"/>
                  </a:lnTo>
                  <a:lnTo>
                    <a:pt x="596" y="1495"/>
                  </a:lnTo>
                  <a:close/>
                  <a:moveTo>
                    <a:pt x="667" y="1467"/>
                  </a:moveTo>
                  <a:lnTo>
                    <a:pt x="631" y="1481"/>
                  </a:lnTo>
                  <a:lnTo>
                    <a:pt x="638" y="1500"/>
                  </a:lnTo>
                  <a:lnTo>
                    <a:pt x="674" y="1486"/>
                  </a:lnTo>
                  <a:lnTo>
                    <a:pt x="667" y="1467"/>
                  </a:lnTo>
                  <a:close/>
                  <a:moveTo>
                    <a:pt x="738" y="1438"/>
                  </a:moveTo>
                  <a:lnTo>
                    <a:pt x="702" y="1452"/>
                  </a:lnTo>
                  <a:lnTo>
                    <a:pt x="709" y="1471"/>
                  </a:lnTo>
                  <a:lnTo>
                    <a:pt x="745" y="1457"/>
                  </a:lnTo>
                  <a:lnTo>
                    <a:pt x="738" y="1438"/>
                  </a:lnTo>
                  <a:close/>
                  <a:moveTo>
                    <a:pt x="806" y="1410"/>
                  </a:moveTo>
                  <a:lnTo>
                    <a:pt x="771" y="1424"/>
                  </a:lnTo>
                  <a:lnTo>
                    <a:pt x="778" y="1443"/>
                  </a:lnTo>
                  <a:lnTo>
                    <a:pt x="813" y="1429"/>
                  </a:lnTo>
                  <a:lnTo>
                    <a:pt x="806" y="1410"/>
                  </a:lnTo>
                  <a:close/>
                  <a:moveTo>
                    <a:pt x="877" y="1381"/>
                  </a:moveTo>
                  <a:lnTo>
                    <a:pt x="842" y="1396"/>
                  </a:lnTo>
                  <a:lnTo>
                    <a:pt x="849" y="1415"/>
                  </a:lnTo>
                  <a:lnTo>
                    <a:pt x="884" y="1398"/>
                  </a:lnTo>
                  <a:lnTo>
                    <a:pt x="877" y="1381"/>
                  </a:lnTo>
                  <a:close/>
                  <a:moveTo>
                    <a:pt x="946" y="1353"/>
                  </a:moveTo>
                  <a:lnTo>
                    <a:pt x="913" y="1367"/>
                  </a:lnTo>
                  <a:lnTo>
                    <a:pt x="920" y="1384"/>
                  </a:lnTo>
                  <a:lnTo>
                    <a:pt x="953" y="1370"/>
                  </a:lnTo>
                  <a:lnTo>
                    <a:pt x="946" y="1353"/>
                  </a:lnTo>
                  <a:close/>
                  <a:moveTo>
                    <a:pt x="1017" y="1325"/>
                  </a:moveTo>
                  <a:lnTo>
                    <a:pt x="981" y="1339"/>
                  </a:lnTo>
                  <a:lnTo>
                    <a:pt x="988" y="1355"/>
                  </a:lnTo>
                  <a:lnTo>
                    <a:pt x="1024" y="1341"/>
                  </a:lnTo>
                  <a:lnTo>
                    <a:pt x="1017" y="1325"/>
                  </a:lnTo>
                  <a:close/>
                  <a:moveTo>
                    <a:pt x="1088" y="1296"/>
                  </a:moveTo>
                  <a:lnTo>
                    <a:pt x="1052" y="1310"/>
                  </a:lnTo>
                  <a:lnTo>
                    <a:pt x="1059" y="1327"/>
                  </a:lnTo>
                  <a:lnTo>
                    <a:pt x="1095" y="1313"/>
                  </a:lnTo>
                  <a:lnTo>
                    <a:pt x="1088" y="1296"/>
                  </a:lnTo>
                  <a:close/>
                  <a:moveTo>
                    <a:pt x="1156" y="1268"/>
                  </a:moveTo>
                  <a:lnTo>
                    <a:pt x="1123" y="1282"/>
                  </a:lnTo>
                  <a:lnTo>
                    <a:pt x="1130" y="1299"/>
                  </a:lnTo>
                  <a:lnTo>
                    <a:pt x="1163" y="1284"/>
                  </a:lnTo>
                  <a:lnTo>
                    <a:pt x="1156" y="1268"/>
                  </a:lnTo>
                  <a:close/>
                  <a:moveTo>
                    <a:pt x="1227" y="1240"/>
                  </a:moveTo>
                  <a:lnTo>
                    <a:pt x="1192" y="1254"/>
                  </a:lnTo>
                  <a:lnTo>
                    <a:pt x="1199" y="1270"/>
                  </a:lnTo>
                  <a:lnTo>
                    <a:pt x="1234" y="1256"/>
                  </a:lnTo>
                  <a:lnTo>
                    <a:pt x="1227" y="1240"/>
                  </a:lnTo>
                  <a:close/>
                  <a:moveTo>
                    <a:pt x="1298" y="1211"/>
                  </a:moveTo>
                  <a:lnTo>
                    <a:pt x="1263" y="1225"/>
                  </a:lnTo>
                  <a:lnTo>
                    <a:pt x="1270" y="1242"/>
                  </a:lnTo>
                  <a:lnTo>
                    <a:pt x="1305" y="1228"/>
                  </a:lnTo>
                  <a:lnTo>
                    <a:pt x="1298" y="1211"/>
                  </a:lnTo>
                  <a:close/>
                  <a:moveTo>
                    <a:pt x="1367" y="1180"/>
                  </a:moveTo>
                  <a:lnTo>
                    <a:pt x="1331" y="1197"/>
                  </a:lnTo>
                  <a:lnTo>
                    <a:pt x="1338" y="1214"/>
                  </a:lnTo>
                  <a:lnTo>
                    <a:pt x="1374" y="1199"/>
                  </a:lnTo>
                  <a:lnTo>
                    <a:pt x="1367" y="1180"/>
                  </a:lnTo>
                  <a:close/>
                  <a:moveTo>
                    <a:pt x="1438" y="1152"/>
                  </a:moveTo>
                  <a:lnTo>
                    <a:pt x="1402" y="1166"/>
                  </a:lnTo>
                  <a:lnTo>
                    <a:pt x="1409" y="1185"/>
                  </a:lnTo>
                  <a:lnTo>
                    <a:pt x="1445" y="1171"/>
                  </a:lnTo>
                  <a:lnTo>
                    <a:pt x="1438" y="1152"/>
                  </a:lnTo>
                  <a:close/>
                  <a:moveTo>
                    <a:pt x="1509" y="1124"/>
                  </a:moveTo>
                  <a:lnTo>
                    <a:pt x="1473" y="1138"/>
                  </a:lnTo>
                  <a:lnTo>
                    <a:pt x="1480" y="1157"/>
                  </a:lnTo>
                  <a:lnTo>
                    <a:pt x="1516" y="1143"/>
                  </a:lnTo>
                  <a:lnTo>
                    <a:pt x="1509" y="1124"/>
                  </a:lnTo>
                  <a:close/>
                  <a:moveTo>
                    <a:pt x="1577" y="1095"/>
                  </a:moveTo>
                  <a:lnTo>
                    <a:pt x="1542" y="1109"/>
                  </a:lnTo>
                  <a:lnTo>
                    <a:pt x="1549" y="1128"/>
                  </a:lnTo>
                  <a:lnTo>
                    <a:pt x="1584" y="1114"/>
                  </a:lnTo>
                  <a:lnTo>
                    <a:pt x="1577" y="1095"/>
                  </a:lnTo>
                  <a:close/>
                  <a:moveTo>
                    <a:pt x="1648" y="1067"/>
                  </a:moveTo>
                  <a:lnTo>
                    <a:pt x="1613" y="1081"/>
                  </a:lnTo>
                  <a:lnTo>
                    <a:pt x="1620" y="1100"/>
                  </a:lnTo>
                  <a:lnTo>
                    <a:pt x="1655" y="1086"/>
                  </a:lnTo>
                  <a:lnTo>
                    <a:pt x="1648" y="1067"/>
                  </a:lnTo>
                  <a:close/>
                  <a:moveTo>
                    <a:pt x="1717" y="1038"/>
                  </a:moveTo>
                  <a:lnTo>
                    <a:pt x="1684" y="1053"/>
                  </a:lnTo>
                  <a:lnTo>
                    <a:pt x="1691" y="1072"/>
                  </a:lnTo>
                  <a:lnTo>
                    <a:pt x="1724" y="1055"/>
                  </a:lnTo>
                  <a:lnTo>
                    <a:pt x="1717" y="1038"/>
                  </a:lnTo>
                  <a:close/>
                  <a:moveTo>
                    <a:pt x="1788" y="1010"/>
                  </a:moveTo>
                  <a:lnTo>
                    <a:pt x="1752" y="1024"/>
                  </a:lnTo>
                  <a:lnTo>
                    <a:pt x="1759" y="1041"/>
                  </a:lnTo>
                  <a:lnTo>
                    <a:pt x="1795" y="1027"/>
                  </a:lnTo>
                  <a:lnTo>
                    <a:pt x="1788" y="1010"/>
                  </a:lnTo>
                  <a:close/>
                  <a:moveTo>
                    <a:pt x="1859" y="982"/>
                  </a:moveTo>
                  <a:lnTo>
                    <a:pt x="1823" y="996"/>
                  </a:lnTo>
                  <a:lnTo>
                    <a:pt x="1830" y="1012"/>
                  </a:lnTo>
                  <a:lnTo>
                    <a:pt x="1866" y="998"/>
                  </a:lnTo>
                  <a:lnTo>
                    <a:pt x="1859" y="982"/>
                  </a:lnTo>
                  <a:close/>
                  <a:moveTo>
                    <a:pt x="1927" y="953"/>
                  </a:moveTo>
                  <a:lnTo>
                    <a:pt x="1894" y="968"/>
                  </a:lnTo>
                  <a:lnTo>
                    <a:pt x="1901" y="984"/>
                  </a:lnTo>
                  <a:lnTo>
                    <a:pt x="1934" y="970"/>
                  </a:lnTo>
                  <a:lnTo>
                    <a:pt x="1927" y="953"/>
                  </a:lnTo>
                  <a:close/>
                  <a:moveTo>
                    <a:pt x="1998" y="925"/>
                  </a:moveTo>
                  <a:lnTo>
                    <a:pt x="1963" y="939"/>
                  </a:lnTo>
                  <a:lnTo>
                    <a:pt x="1970" y="956"/>
                  </a:lnTo>
                  <a:lnTo>
                    <a:pt x="2005" y="942"/>
                  </a:lnTo>
                  <a:lnTo>
                    <a:pt x="1998" y="925"/>
                  </a:lnTo>
                  <a:close/>
                  <a:moveTo>
                    <a:pt x="2069" y="897"/>
                  </a:moveTo>
                  <a:lnTo>
                    <a:pt x="2034" y="911"/>
                  </a:lnTo>
                  <a:lnTo>
                    <a:pt x="2041" y="927"/>
                  </a:lnTo>
                  <a:lnTo>
                    <a:pt x="2076" y="913"/>
                  </a:lnTo>
                  <a:lnTo>
                    <a:pt x="2069" y="897"/>
                  </a:lnTo>
                  <a:close/>
                  <a:moveTo>
                    <a:pt x="2138" y="868"/>
                  </a:moveTo>
                  <a:lnTo>
                    <a:pt x="2102" y="882"/>
                  </a:lnTo>
                  <a:lnTo>
                    <a:pt x="2109" y="899"/>
                  </a:lnTo>
                  <a:lnTo>
                    <a:pt x="2145" y="885"/>
                  </a:lnTo>
                  <a:lnTo>
                    <a:pt x="2138" y="868"/>
                  </a:lnTo>
                  <a:close/>
                  <a:moveTo>
                    <a:pt x="2209" y="840"/>
                  </a:moveTo>
                  <a:lnTo>
                    <a:pt x="2173" y="854"/>
                  </a:lnTo>
                  <a:lnTo>
                    <a:pt x="2180" y="871"/>
                  </a:lnTo>
                  <a:lnTo>
                    <a:pt x="2216" y="856"/>
                  </a:lnTo>
                  <a:lnTo>
                    <a:pt x="2209" y="840"/>
                  </a:lnTo>
                  <a:close/>
                  <a:moveTo>
                    <a:pt x="2277" y="809"/>
                  </a:moveTo>
                  <a:lnTo>
                    <a:pt x="2244" y="823"/>
                  </a:lnTo>
                  <a:lnTo>
                    <a:pt x="2251" y="842"/>
                  </a:lnTo>
                  <a:lnTo>
                    <a:pt x="2287" y="828"/>
                  </a:lnTo>
                  <a:lnTo>
                    <a:pt x="2277" y="809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xtLst/>
          </p:spPr>
          <p:txBody>
            <a:bodyPr vert="horz" wrap="square" lIns="128533" tIns="64268" rIns="128533" bIns="64268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33" dirty="0">
                <a:latin typeface="Noto Sans S Chinese Light" panose="020B0300000000000000" pitchFamily="34" charset="-122"/>
                <a:ea typeface="Noto Sans S Chinese Light" panose="020B03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9" name="Freeform 8"/>
            <p:cNvSpPr>
              <a:spLocks noEditPoints="1"/>
            </p:cNvSpPr>
            <p:nvPr/>
          </p:nvSpPr>
          <p:spPr bwMode="auto">
            <a:xfrm>
              <a:off x="3820196" y="3287632"/>
              <a:ext cx="4519763" cy="994599"/>
            </a:xfrm>
            <a:custGeom>
              <a:avLst/>
              <a:gdLst>
                <a:gd name="T0" fmla="*/ 6025 w 6103"/>
                <a:gd name="T1" fmla="*/ 1315 h 1343"/>
                <a:gd name="T2" fmla="*/ 5926 w 6103"/>
                <a:gd name="T3" fmla="*/ 1258 h 1343"/>
                <a:gd name="T4" fmla="*/ 5779 w 6103"/>
                <a:gd name="T5" fmla="*/ 1220 h 1343"/>
                <a:gd name="T6" fmla="*/ 5749 w 6103"/>
                <a:gd name="T7" fmla="*/ 1190 h 1343"/>
                <a:gd name="T8" fmla="*/ 5638 w 6103"/>
                <a:gd name="T9" fmla="*/ 1166 h 1343"/>
                <a:gd name="T10" fmla="*/ 5531 w 6103"/>
                <a:gd name="T11" fmla="*/ 1126 h 1343"/>
                <a:gd name="T12" fmla="*/ 5432 w 6103"/>
                <a:gd name="T13" fmla="*/ 1069 h 1343"/>
                <a:gd name="T14" fmla="*/ 5283 w 6103"/>
                <a:gd name="T15" fmla="*/ 1031 h 1343"/>
                <a:gd name="T16" fmla="*/ 5255 w 6103"/>
                <a:gd name="T17" fmla="*/ 1000 h 1343"/>
                <a:gd name="T18" fmla="*/ 5141 w 6103"/>
                <a:gd name="T19" fmla="*/ 979 h 1343"/>
                <a:gd name="T20" fmla="*/ 5037 w 6103"/>
                <a:gd name="T21" fmla="*/ 939 h 1343"/>
                <a:gd name="T22" fmla="*/ 4938 w 6103"/>
                <a:gd name="T23" fmla="*/ 880 h 1343"/>
                <a:gd name="T24" fmla="*/ 4789 w 6103"/>
                <a:gd name="T25" fmla="*/ 844 h 1343"/>
                <a:gd name="T26" fmla="*/ 4760 w 6103"/>
                <a:gd name="T27" fmla="*/ 814 h 1343"/>
                <a:gd name="T28" fmla="*/ 4647 w 6103"/>
                <a:gd name="T29" fmla="*/ 790 h 1343"/>
                <a:gd name="T30" fmla="*/ 4540 w 6103"/>
                <a:gd name="T31" fmla="*/ 750 h 1343"/>
                <a:gd name="T32" fmla="*/ 4441 w 6103"/>
                <a:gd name="T33" fmla="*/ 691 h 1343"/>
                <a:gd name="T34" fmla="*/ 4294 w 6103"/>
                <a:gd name="T35" fmla="*/ 655 h 1343"/>
                <a:gd name="T36" fmla="*/ 4266 w 6103"/>
                <a:gd name="T37" fmla="*/ 624 h 1343"/>
                <a:gd name="T38" fmla="*/ 4153 w 6103"/>
                <a:gd name="T39" fmla="*/ 601 h 1343"/>
                <a:gd name="T40" fmla="*/ 4046 w 6103"/>
                <a:gd name="T41" fmla="*/ 561 h 1343"/>
                <a:gd name="T42" fmla="*/ 3947 w 6103"/>
                <a:gd name="T43" fmla="*/ 501 h 1343"/>
                <a:gd name="T44" fmla="*/ 3798 w 6103"/>
                <a:gd name="T45" fmla="*/ 466 h 1343"/>
                <a:gd name="T46" fmla="*/ 3769 w 6103"/>
                <a:gd name="T47" fmla="*/ 435 h 1343"/>
                <a:gd name="T48" fmla="*/ 3658 w 6103"/>
                <a:gd name="T49" fmla="*/ 412 h 1343"/>
                <a:gd name="T50" fmla="*/ 3552 w 6103"/>
                <a:gd name="T51" fmla="*/ 371 h 1343"/>
                <a:gd name="T52" fmla="*/ 3453 w 6103"/>
                <a:gd name="T53" fmla="*/ 315 h 1343"/>
                <a:gd name="T54" fmla="*/ 3304 w 6103"/>
                <a:gd name="T55" fmla="*/ 277 h 1343"/>
                <a:gd name="T56" fmla="*/ 3275 w 6103"/>
                <a:gd name="T57" fmla="*/ 246 h 1343"/>
                <a:gd name="T58" fmla="*/ 3162 w 6103"/>
                <a:gd name="T59" fmla="*/ 225 h 1343"/>
                <a:gd name="T60" fmla="*/ 3053 w 6103"/>
                <a:gd name="T61" fmla="*/ 182 h 1343"/>
                <a:gd name="T62" fmla="*/ 2946 w 6103"/>
                <a:gd name="T63" fmla="*/ 177 h 1343"/>
                <a:gd name="T64" fmla="*/ 2909 w 6103"/>
                <a:gd name="T65" fmla="*/ 156 h 1343"/>
                <a:gd name="T66" fmla="*/ 2795 w 6103"/>
                <a:gd name="T67" fmla="*/ 168 h 1343"/>
                <a:gd name="T68" fmla="*/ 2682 w 6103"/>
                <a:gd name="T69" fmla="*/ 163 h 1343"/>
                <a:gd name="T70" fmla="*/ 2568 w 6103"/>
                <a:gd name="T71" fmla="*/ 137 h 1343"/>
                <a:gd name="T72" fmla="*/ 2417 w 6103"/>
                <a:gd name="T73" fmla="*/ 149 h 1343"/>
                <a:gd name="T74" fmla="*/ 2381 w 6103"/>
                <a:gd name="T75" fmla="*/ 128 h 1343"/>
                <a:gd name="T76" fmla="*/ 2265 w 6103"/>
                <a:gd name="T77" fmla="*/ 140 h 1343"/>
                <a:gd name="T78" fmla="*/ 2152 w 6103"/>
                <a:gd name="T79" fmla="*/ 135 h 1343"/>
                <a:gd name="T80" fmla="*/ 2041 w 6103"/>
                <a:gd name="T81" fmla="*/ 109 h 1343"/>
                <a:gd name="T82" fmla="*/ 1887 w 6103"/>
                <a:gd name="T83" fmla="*/ 121 h 1343"/>
                <a:gd name="T84" fmla="*/ 1852 w 6103"/>
                <a:gd name="T85" fmla="*/ 99 h 1343"/>
                <a:gd name="T86" fmla="*/ 1736 w 6103"/>
                <a:gd name="T87" fmla="*/ 111 h 1343"/>
                <a:gd name="T88" fmla="*/ 1625 w 6103"/>
                <a:gd name="T89" fmla="*/ 106 h 1343"/>
                <a:gd name="T90" fmla="*/ 1511 w 6103"/>
                <a:gd name="T91" fmla="*/ 80 h 1343"/>
                <a:gd name="T92" fmla="*/ 1360 w 6103"/>
                <a:gd name="T93" fmla="*/ 92 h 1343"/>
                <a:gd name="T94" fmla="*/ 1322 w 6103"/>
                <a:gd name="T95" fmla="*/ 71 h 1343"/>
                <a:gd name="T96" fmla="*/ 1208 w 6103"/>
                <a:gd name="T97" fmla="*/ 83 h 1343"/>
                <a:gd name="T98" fmla="*/ 1095 w 6103"/>
                <a:gd name="T99" fmla="*/ 78 h 1343"/>
                <a:gd name="T100" fmla="*/ 981 w 6103"/>
                <a:gd name="T101" fmla="*/ 52 h 1343"/>
                <a:gd name="T102" fmla="*/ 830 w 6103"/>
                <a:gd name="T103" fmla="*/ 64 h 1343"/>
                <a:gd name="T104" fmla="*/ 792 w 6103"/>
                <a:gd name="T105" fmla="*/ 43 h 1343"/>
                <a:gd name="T106" fmla="*/ 679 w 6103"/>
                <a:gd name="T107" fmla="*/ 57 h 1343"/>
                <a:gd name="T108" fmla="*/ 565 w 6103"/>
                <a:gd name="T109" fmla="*/ 50 h 1343"/>
                <a:gd name="T110" fmla="*/ 454 w 6103"/>
                <a:gd name="T111" fmla="*/ 24 h 1343"/>
                <a:gd name="T112" fmla="*/ 300 w 6103"/>
                <a:gd name="T113" fmla="*/ 35 h 1343"/>
                <a:gd name="T114" fmla="*/ 265 w 6103"/>
                <a:gd name="T115" fmla="*/ 14 h 1343"/>
                <a:gd name="T116" fmla="*/ 149 w 6103"/>
                <a:gd name="T117" fmla="*/ 28 h 1343"/>
                <a:gd name="T118" fmla="*/ 35 w 6103"/>
                <a:gd name="T119" fmla="*/ 21 h 1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103" h="1343">
                  <a:moveTo>
                    <a:pt x="6061" y="1329"/>
                  </a:moveTo>
                  <a:lnTo>
                    <a:pt x="6096" y="1343"/>
                  </a:lnTo>
                  <a:lnTo>
                    <a:pt x="6103" y="1324"/>
                  </a:lnTo>
                  <a:lnTo>
                    <a:pt x="6068" y="1310"/>
                  </a:lnTo>
                  <a:lnTo>
                    <a:pt x="6061" y="1329"/>
                  </a:lnTo>
                  <a:close/>
                  <a:moveTo>
                    <a:pt x="5990" y="1301"/>
                  </a:moveTo>
                  <a:lnTo>
                    <a:pt x="6025" y="1315"/>
                  </a:lnTo>
                  <a:lnTo>
                    <a:pt x="6033" y="1298"/>
                  </a:lnTo>
                  <a:lnTo>
                    <a:pt x="5997" y="1284"/>
                  </a:lnTo>
                  <a:lnTo>
                    <a:pt x="5990" y="1301"/>
                  </a:lnTo>
                  <a:close/>
                  <a:moveTo>
                    <a:pt x="5919" y="1275"/>
                  </a:moveTo>
                  <a:lnTo>
                    <a:pt x="5954" y="1289"/>
                  </a:lnTo>
                  <a:lnTo>
                    <a:pt x="5962" y="1270"/>
                  </a:lnTo>
                  <a:lnTo>
                    <a:pt x="5926" y="1258"/>
                  </a:lnTo>
                  <a:lnTo>
                    <a:pt x="5919" y="1275"/>
                  </a:lnTo>
                  <a:close/>
                  <a:moveTo>
                    <a:pt x="5848" y="1249"/>
                  </a:moveTo>
                  <a:lnTo>
                    <a:pt x="5884" y="1261"/>
                  </a:lnTo>
                  <a:lnTo>
                    <a:pt x="5891" y="1244"/>
                  </a:lnTo>
                  <a:lnTo>
                    <a:pt x="5855" y="1230"/>
                  </a:lnTo>
                  <a:lnTo>
                    <a:pt x="5848" y="1249"/>
                  </a:lnTo>
                  <a:close/>
                  <a:moveTo>
                    <a:pt x="5779" y="1220"/>
                  </a:moveTo>
                  <a:lnTo>
                    <a:pt x="5813" y="1235"/>
                  </a:lnTo>
                  <a:lnTo>
                    <a:pt x="5820" y="1216"/>
                  </a:lnTo>
                  <a:lnTo>
                    <a:pt x="5784" y="1204"/>
                  </a:lnTo>
                  <a:lnTo>
                    <a:pt x="5779" y="1220"/>
                  </a:lnTo>
                  <a:close/>
                  <a:moveTo>
                    <a:pt x="5709" y="1194"/>
                  </a:moveTo>
                  <a:lnTo>
                    <a:pt x="5744" y="1209"/>
                  </a:lnTo>
                  <a:lnTo>
                    <a:pt x="5749" y="1190"/>
                  </a:lnTo>
                  <a:lnTo>
                    <a:pt x="5713" y="1175"/>
                  </a:lnTo>
                  <a:lnTo>
                    <a:pt x="5709" y="1194"/>
                  </a:lnTo>
                  <a:close/>
                  <a:moveTo>
                    <a:pt x="5638" y="1166"/>
                  </a:moveTo>
                  <a:lnTo>
                    <a:pt x="5673" y="1180"/>
                  </a:lnTo>
                  <a:lnTo>
                    <a:pt x="5680" y="1164"/>
                  </a:lnTo>
                  <a:lnTo>
                    <a:pt x="5645" y="1149"/>
                  </a:lnTo>
                  <a:lnTo>
                    <a:pt x="5638" y="1166"/>
                  </a:lnTo>
                  <a:close/>
                  <a:moveTo>
                    <a:pt x="5567" y="1140"/>
                  </a:moveTo>
                  <a:lnTo>
                    <a:pt x="5602" y="1154"/>
                  </a:lnTo>
                  <a:lnTo>
                    <a:pt x="5609" y="1135"/>
                  </a:lnTo>
                  <a:lnTo>
                    <a:pt x="5574" y="1123"/>
                  </a:lnTo>
                  <a:lnTo>
                    <a:pt x="5567" y="1140"/>
                  </a:lnTo>
                  <a:close/>
                  <a:moveTo>
                    <a:pt x="5496" y="1114"/>
                  </a:moveTo>
                  <a:lnTo>
                    <a:pt x="5531" y="1126"/>
                  </a:lnTo>
                  <a:lnTo>
                    <a:pt x="5538" y="1109"/>
                  </a:lnTo>
                  <a:lnTo>
                    <a:pt x="5503" y="1095"/>
                  </a:lnTo>
                  <a:lnTo>
                    <a:pt x="5496" y="1114"/>
                  </a:lnTo>
                  <a:close/>
                  <a:moveTo>
                    <a:pt x="5425" y="1086"/>
                  </a:moveTo>
                  <a:lnTo>
                    <a:pt x="5460" y="1100"/>
                  </a:lnTo>
                  <a:lnTo>
                    <a:pt x="5467" y="1081"/>
                  </a:lnTo>
                  <a:lnTo>
                    <a:pt x="5432" y="1069"/>
                  </a:lnTo>
                  <a:lnTo>
                    <a:pt x="5425" y="1086"/>
                  </a:lnTo>
                  <a:close/>
                  <a:moveTo>
                    <a:pt x="5354" y="1060"/>
                  </a:moveTo>
                  <a:lnTo>
                    <a:pt x="5389" y="1074"/>
                  </a:lnTo>
                  <a:lnTo>
                    <a:pt x="5396" y="1055"/>
                  </a:lnTo>
                  <a:lnTo>
                    <a:pt x="5361" y="1041"/>
                  </a:lnTo>
                  <a:lnTo>
                    <a:pt x="5354" y="1060"/>
                  </a:lnTo>
                  <a:close/>
                  <a:moveTo>
                    <a:pt x="5283" y="1031"/>
                  </a:moveTo>
                  <a:lnTo>
                    <a:pt x="5318" y="1045"/>
                  </a:lnTo>
                  <a:lnTo>
                    <a:pt x="5325" y="1029"/>
                  </a:lnTo>
                  <a:lnTo>
                    <a:pt x="5290" y="1015"/>
                  </a:lnTo>
                  <a:lnTo>
                    <a:pt x="5283" y="1031"/>
                  </a:lnTo>
                  <a:close/>
                  <a:moveTo>
                    <a:pt x="5212" y="1005"/>
                  </a:moveTo>
                  <a:lnTo>
                    <a:pt x="5247" y="1019"/>
                  </a:lnTo>
                  <a:lnTo>
                    <a:pt x="5255" y="1000"/>
                  </a:lnTo>
                  <a:lnTo>
                    <a:pt x="5219" y="989"/>
                  </a:lnTo>
                  <a:lnTo>
                    <a:pt x="5212" y="1005"/>
                  </a:lnTo>
                  <a:close/>
                  <a:moveTo>
                    <a:pt x="5141" y="979"/>
                  </a:moveTo>
                  <a:lnTo>
                    <a:pt x="5176" y="991"/>
                  </a:lnTo>
                  <a:lnTo>
                    <a:pt x="5184" y="974"/>
                  </a:lnTo>
                  <a:lnTo>
                    <a:pt x="5148" y="960"/>
                  </a:lnTo>
                  <a:lnTo>
                    <a:pt x="5141" y="979"/>
                  </a:lnTo>
                  <a:close/>
                  <a:moveTo>
                    <a:pt x="5072" y="951"/>
                  </a:moveTo>
                  <a:lnTo>
                    <a:pt x="5106" y="965"/>
                  </a:lnTo>
                  <a:lnTo>
                    <a:pt x="5113" y="946"/>
                  </a:lnTo>
                  <a:lnTo>
                    <a:pt x="5077" y="934"/>
                  </a:lnTo>
                  <a:lnTo>
                    <a:pt x="5072" y="951"/>
                  </a:lnTo>
                  <a:close/>
                  <a:moveTo>
                    <a:pt x="5001" y="925"/>
                  </a:moveTo>
                  <a:lnTo>
                    <a:pt x="5037" y="939"/>
                  </a:lnTo>
                  <a:lnTo>
                    <a:pt x="5042" y="920"/>
                  </a:lnTo>
                  <a:lnTo>
                    <a:pt x="5006" y="906"/>
                  </a:lnTo>
                  <a:lnTo>
                    <a:pt x="5001" y="925"/>
                  </a:lnTo>
                  <a:close/>
                  <a:moveTo>
                    <a:pt x="4931" y="896"/>
                  </a:moveTo>
                  <a:lnTo>
                    <a:pt x="4966" y="911"/>
                  </a:lnTo>
                  <a:lnTo>
                    <a:pt x="4973" y="894"/>
                  </a:lnTo>
                  <a:lnTo>
                    <a:pt x="4938" y="880"/>
                  </a:lnTo>
                  <a:lnTo>
                    <a:pt x="4931" y="896"/>
                  </a:lnTo>
                  <a:close/>
                  <a:moveTo>
                    <a:pt x="4860" y="870"/>
                  </a:moveTo>
                  <a:lnTo>
                    <a:pt x="4895" y="885"/>
                  </a:lnTo>
                  <a:lnTo>
                    <a:pt x="4902" y="866"/>
                  </a:lnTo>
                  <a:lnTo>
                    <a:pt x="4867" y="854"/>
                  </a:lnTo>
                  <a:lnTo>
                    <a:pt x="4860" y="870"/>
                  </a:lnTo>
                  <a:close/>
                  <a:moveTo>
                    <a:pt x="4789" y="844"/>
                  </a:moveTo>
                  <a:lnTo>
                    <a:pt x="4824" y="856"/>
                  </a:lnTo>
                  <a:lnTo>
                    <a:pt x="4831" y="840"/>
                  </a:lnTo>
                  <a:lnTo>
                    <a:pt x="4796" y="825"/>
                  </a:lnTo>
                  <a:lnTo>
                    <a:pt x="4789" y="844"/>
                  </a:lnTo>
                  <a:close/>
                  <a:moveTo>
                    <a:pt x="4718" y="816"/>
                  </a:moveTo>
                  <a:lnTo>
                    <a:pt x="4753" y="830"/>
                  </a:lnTo>
                  <a:lnTo>
                    <a:pt x="4760" y="814"/>
                  </a:lnTo>
                  <a:lnTo>
                    <a:pt x="4725" y="799"/>
                  </a:lnTo>
                  <a:lnTo>
                    <a:pt x="4718" y="816"/>
                  </a:lnTo>
                  <a:close/>
                  <a:moveTo>
                    <a:pt x="4647" y="790"/>
                  </a:moveTo>
                  <a:lnTo>
                    <a:pt x="4682" y="804"/>
                  </a:lnTo>
                  <a:lnTo>
                    <a:pt x="4689" y="785"/>
                  </a:lnTo>
                  <a:lnTo>
                    <a:pt x="4654" y="771"/>
                  </a:lnTo>
                  <a:lnTo>
                    <a:pt x="4647" y="790"/>
                  </a:lnTo>
                  <a:close/>
                  <a:moveTo>
                    <a:pt x="4576" y="762"/>
                  </a:moveTo>
                  <a:lnTo>
                    <a:pt x="4611" y="776"/>
                  </a:lnTo>
                  <a:lnTo>
                    <a:pt x="4618" y="759"/>
                  </a:lnTo>
                  <a:lnTo>
                    <a:pt x="4583" y="745"/>
                  </a:lnTo>
                  <a:lnTo>
                    <a:pt x="4576" y="762"/>
                  </a:lnTo>
                  <a:close/>
                  <a:moveTo>
                    <a:pt x="4505" y="736"/>
                  </a:moveTo>
                  <a:lnTo>
                    <a:pt x="4540" y="750"/>
                  </a:lnTo>
                  <a:lnTo>
                    <a:pt x="4547" y="731"/>
                  </a:lnTo>
                  <a:lnTo>
                    <a:pt x="4512" y="719"/>
                  </a:lnTo>
                  <a:lnTo>
                    <a:pt x="4505" y="736"/>
                  </a:lnTo>
                  <a:close/>
                  <a:moveTo>
                    <a:pt x="4434" y="710"/>
                  </a:moveTo>
                  <a:lnTo>
                    <a:pt x="4469" y="721"/>
                  </a:lnTo>
                  <a:lnTo>
                    <a:pt x="4476" y="705"/>
                  </a:lnTo>
                  <a:lnTo>
                    <a:pt x="4441" y="691"/>
                  </a:lnTo>
                  <a:lnTo>
                    <a:pt x="4434" y="710"/>
                  </a:lnTo>
                  <a:close/>
                  <a:moveTo>
                    <a:pt x="4365" y="681"/>
                  </a:moveTo>
                  <a:lnTo>
                    <a:pt x="4398" y="695"/>
                  </a:lnTo>
                  <a:lnTo>
                    <a:pt x="4406" y="679"/>
                  </a:lnTo>
                  <a:lnTo>
                    <a:pt x="4370" y="665"/>
                  </a:lnTo>
                  <a:lnTo>
                    <a:pt x="4365" y="681"/>
                  </a:lnTo>
                  <a:close/>
                  <a:moveTo>
                    <a:pt x="4294" y="655"/>
                  </a:moveTo>
                  <a:lnTo>
                    <a:pt x="4330" y="669"/>
                  </a:lnTo>
                  <a:lnTo>
                    <a:pt x="4335" y="650"/>
                  </a:lnTo>
                  <a:lnTo>
                    <a:pt x="4299" y="636"/>
                  </a:lnTo>
                  <a:lnTo>
                    <a:pt x="4294" y="655"/>
                  </a:lnTo>
                  <a:close/>
                  <a:moveTo>
                    <a:pt x="4223" y="629"/>
                  </a:moveTo>
                  <a:lnTo>
                    <a:pt x="4259" y="641"/>
                  </a:lnTo>
                  <a:lnTo>
                    <a:pt x="4266" y="624"/>
                  </a:lnTo>
                  <a:lnTo>
                    <a:pt x="4231" y="610"/>
                  </a:lnTo>
                  <a:lnTo>
                    <a:pt x="4223" y="629"/>
                  </a:lnTo>
                  <a:close/>
                  <a:moveTo>
                    <a:pt x="4153" y="601"/>
                  </a:moveTo>
                  <a:lnTo>
                    <a:pt x="4188" y="615"/>
                  </a:lnTo>
                  <a:lnTo>
                    <a:pt x="4195" y="596"/>
                  </a:lnTo>
                  <a:lnTo>
                    <a:pt x="4160" y="584"/>
                  </a:lnTo>
                  <a:lnTo>
                    <a:pt x="4153" y="601"/>
                  </a:lnTo>
                  <a:close/>
                  <a:moveTo>
                    <a:pt x="4082" y="575"/>
                  </a:moveTo>
                  <a:lnTo>
                    <a:pt x="4117" y="587"/>
                  </a:lnTo>
                  <a:lnTo>
                    <a:pt x="4124" y="570"/>
                  </a:lnTo>
                  <a:lnTo>
                    <a:pt x="4089" y="556"/>
                  </a:lnTo>
                  <a:lnTo>
                    <a:pt x="4082" y="575"/>
                  </a:lnTo>
                  <a:close/>
                  <a:moveTo>
                    <a:pt x="4011" y="546"/>
                  </a:moveTo>
                  <a:lnTo>
                    <a:pt x="4046" y="561"/>
                  </a:lnTo>
                  <a:lnTo>
                    <a:pt x="4053" y="544"/>
                  </a:lnTo>
                  <a:lnTo>
                    <a:pt x="4018" y="530"/>
                  </a:lnTo>
                  <a:lnTo>
                    <a:pt x="4011" y="546"/>
                  </a:lnTo>
                  <a:close/>
                  <a:moveTo>
                    <a:pt x="3940" y="520"/>
                  </a:moveTo>
                  <a:lnTo>
                    <a:pt x="3975" y="535"/>
                  </a:lnTo>
                  <a:lnTo>
                    <a:pt x="3982" y="516"/>
                  </a:lnTo>
                  <a:lnTo>
                    <a:pt x="3947" y="501"/>
                  </a:lnTo>
                  <a:lnTo>
                    <a:pt x="3940" y="520"/>
                  </a:lnTo>
                  <a:close/>
                  <a:moveTo>
                    <a:pt x="3869" y="494"/>
                  </a:moveTo>
                  <a:lnTo>
                    <a:pt x="3904" y="506"/>
                  </a:lnTo>
                  <a:lnTo>
                    <a:pt x="3911" y="490"/>
                  </a:lnTo>
                  <a:lnTo>
                    <a:pt x="3876" y="475"/>
                  </a:lnTo>
                  <a:lnTo>
                    <a:pt x="3869" y="494"/>
                  </a:lnTo>
                  <a:close/>
                  <a:moveTo>
                    <a:pt x="3798" y="466"/>
                  </a:moveTo>
                  <a:lnTo>
                    <a:pt x="3833" y="480"/>
                  </a:lnTo>
                  <a:lnTo>
                    <a:pt x="3840" y="461"/>
                  </a:lnTo>
                  <a:lnTo>
                    <a:pt x="3805" y="449"/>
                  </a:lnTo>
                  <a:lnTo>
                    <a:pt x="3798" y="466"/>
                  </a:lnTo>
                  <a:close/>
                  <a:moveTo>
                    <a:pt x="3727" y="440"/>
                  </a:moveTo>
                  <a:lnTo>
                    <a:pt x="3762" y="452"/>
                  </a:lnTo>
                  <a:lnTo>
                    <a:pt x="3769" y="435"/>
                  </a:lnTo>
                  <a:lnTo>
                    <a:pt x="3734" y="421"/>
                  </a:lnTo>
                  <a:lnTo>
                    <a:pt x="3727" y="440"/>
                  </a:lnTo>
                  <a:close/>
                  <a:moveTo>
                    <a:pt x="3658" y="412"/>
                  </a:moveTo>
                  <a:lnTo>
                    <a:pt x="3691" y="426"/>
                  </a:lnTo>
                  <a:lnTo>
                    <a:pt x="3698" y="409"/>
                  </a:lnTo>
                  <a:lnTo>
                    <a:pt x="3663" y="395"/>
                  </a:lnTo>
                  <a:lnTo>
                    <a:pt x="3658" y="412"/>
                  </a:lnTo>
                  <a:close/>
                  <a:moveTo>
                    <a:pt x="3587" y="386"/>
                  </a:moveTo>
                  <a:lnTo>
                    <a:pt x="3623" y="400"/>
                  </a:lnTo>
                  <a:lnTo>
                    <a:pt x="3628" y="381"/>
                  </a:lnTo>
                  <a:lnTo>
                    <a:pt x="3592" y="367"/>
                  </a:lnTo>
                  <a:lnTo>
                    <a:pt x="3587" y="386"/>
                  </a:lnTo>
                  <a:close/>
                  <a:moveTo>
                    <a:pt x="3516" y="360"/>
                  </a:moveTo>
                  <a:lnTo>
                    <a:pt x="3552" y="371"/>
                  </a:lnTo>
                  <a:lnTo>
                    <a:pt x="3557" y="355"/>
                  </a:lnTo>
                  <a:lnTo>
                    <a:pt x="3523" y="341"/>
                  </a:lnTo>
                  <a:lnTo>
                    <a:pt x="3516" y="360"/>
                  </a:lnTo>
                  <a:close/>
                  <a:moveTo>
                    <a:pt x="3445" y="331"/>
                  </a:moveTo>
                  <a:lnTo>
                    <a:pt x="3481" y="345"/>
                  </a:lnTo>
                  <a:lnTo>
                    <a:pt x="3488" y="326"/>
                  </a:lnTo>
                  <a:lnTo>
                    <a:pt x="3453" y="315"/>
                  </a:lnTo>
                  <a:lnTo>
                    <a:pt x="3445" y="331"/>
                  </a:lnTo>
                  <a:close/>
                  <a:moveTo>
                    <a:pt x="3375" y="305"/>
                  </a:moveTo>
                  <a:lnTo>
                    <a:pt x="3410" y="317"/>
                  </a:lnTo>
                  <a:lnTo>
                    <a:pt x="3417" y="300"/>
                  </a:lnTo>
                  <a:lnTo>
                    <a:pt x="3382" y="286"/>
                  </a:lnTo>
                  <a:lnTo>
                    <a:pt x="3375" y="305"/>
                  </a:lnTo>
                  <a:close/>
                  <a:moveTo>
                    <a:pt x="3304" y="277"/>
                  </a:moveTo>
                  <a:lnTo>
                    <a:pt x="3339" y="291"/>
                  </a:lnTo>
                  <a:lnTo>
                    <a:pt x="3346" y="274"/>
                  </a:lnTo>
                  <a:lnTo>
                    <a:pt x="3311" y="260"/>
                  </a:lnTo>
                  <a:lnTo>
                    <a:pt x="3304" y="277"/>
                  </a:lnTo>
                  <a:close/>
                  <a:moveTo>
                    <a:pt x="3233" y="251"/>
                  </a:moveTo>
                  <a:lnTo>
                    <a:pt x="3268" y="265"/>
                  </a:lnTo>
                  <a:lnTo>
                    <a:pt x="3275" y="246"/>
                  </a:lnTo>
                  <a:lnTo>
                    <a:pt x="3240" y="232"/>
                  </a:lnTo>
                  <a:lnTo>
                    <a:pt x="3233" y="251"/>
                  </a:lnTo>
                  <a:close/>
                  <a:moveTo>
                    <a:pt x="3162" y="225"/>
                  </a:moveTo>
                  <a:lnTo>
                    <a:pt x="3197" y="237"/>
                  </a:lnTo>
                  <a:lnTo>
                    <a:pt x="3204" y="220"/>
                  </a:lnTo>
                  <a:lnTo>
                    <a:pt x="3169" y="206"/>
                  </a:lnTo>
                  <a:lnTo>
                    <a:pt x="3162" y="225"/>
                  </a:lnTo>
                  <a:close/>
                  <a:moveTo>
                    <a:pt x="3091" y="196"/>
                  </a:moveTo>
                  <a:lnTo>
                    <a:pt x="3126" y="211"/>
                  </a:lnTo>
                  <a:lnTo>
                    <a:pt x="3133" y="192"/>
                  </a:lnTo>
                  <a:lnTo>
                    <a:pt x="3098" y="180"/>
                  </a:lnTo>
                  <a:lnTo>
                    <a:pt x="3091" y="196"/>
                  </a:lnTo>
                  <a:close/>
                  <a:moveTo>
                    <a:pt x="3022" y="180"/>
                  </a:moveTo>
                  <a:lnTo>
                    <a:pt x="3053" y="182"/>
                  </a:lnTo>
                  <a:lnTo>
                    <a:pt x="3055" y="182"/>
                  </a:lnTo>
                  <a:lnTo>
                    <a:pt x="3062" y="166"/>
                  </a:lnTo>
                  <a:lnTo>
                    <a:pt x="3058" y="163"/>
                  </a:lnTo>
                  <a:lnTo>
                    <a:pt x="3058" y="163"/>
                  </a:lnTo>
                  <a:lnTo>
                    <a:pt x="3022" y="161"/>
                  </a:lnTo>
                  <a:lnTo>
                    <a:pt x="3022" y="180"/>
                  </a:lnTo>
                  <a:close/>
                  <a:moveTo>
                    <a:pt x="2946" y="177"/>
                  </a:moveTo>
                  <a:lnTo>
                    <a:pt x="2984" y="177"/>
                  </a:lnTo>
                  <a:lnTo>
                    <a:pt x="2984" y="158"/>
                  </a:lnTo>
                  <a:lnTo>
                    <a:pt x="2946" y="158"/>
                  </a:lnTo>
                  <a:lnTo>
                    <a:pt x="2946" y="177"/>
                  </a:lnTo>
                  <a:close/>
                  <a:moveTo>
                    <a:pt x="2871" y="173"/>
                  </a:moveTo>
                  <a:lnTo>
                    <a:pt x="2909" y="175"/>
                  </a:lnTo>
                  <a:lnTo>
                    <a:pt x="2909" y="156"/>
                  </a:lnTo>
                  <a:lnTo>
                    <a:pt x="2871" y="154"/>
                  </a:lnTo>
                  <a:lnTo>
                    <a:pt x="2871" y="173"/>
                  </a:lnTo>
                  <a:close/>
                  <a:moveTo>
                    <a:pt x="2795" y="168"/>
                  </a:moveTo>
                  <a:lnTo>
                    <a:pt x="2833" y="170"/>
                  </a:lnTo>
                  <a:lnTo>
                    <a:pt x="2833" y="151"/>
                  </a:lnTo>
                  <a:lnTo>
                    <a:pt x="2795" y="149"/>
                  </a:lnTo>
                  <a:lnTo>
                    <a:pt x="2795" y="168"/>
                  </a:lnTo>
                  <a:close/>
                  <a:moveTo>
                    <a:pt x="2719" y="163"/>
                  </a:moveTo>
                  <a:lnTo>
                    <a:pt x="2757" y="166"/>
                  </a:lnTo>
                  <a:lnTo>
                    <a:pt x="2757" y="147"/>
                  </a:lnTo>
                  <a:lnTo>
                    <a:pt x="2719" y="144"/>
                  </a:lnTo>
                  <a:lnTo>
                    <a:pt x="2719" y="163"/>
                  </a:lnTo>
                  <a:close/>
                  <a:moveTo>
                    <a:pt x="2644" y="161"/>
                  </a:moveTo>
                  <a:lnTo>
                    <a:pt x="2682" y="163"/>
                  </a:lnTo>
                  <a:lnTo>
                    <a:pt x="2682" y="144"/>
                  </a:lnTo>
                  <a:lnTo>
                    <a:pt x="2644" y="142"/>
                  </a:lnTo>
                  <a:lnTo>
                    <a:pt x="2644" y="161"/>
                  </a:lnTo>
                  <a:close/>
                  <a:moveTo>
                    <a:pt x="2568" y="156"/>
                  </a:moveTo>
                  <a:lnTo>
                    <a:pt x="2606" y="158"/>
                  </a:lnTo>
                  <a:lnTo>
                    <a:pt x="2606" y="140"/>
                  </a:lnTo>
                  <a:lnTo>
                    <a:pt x="2568" y="137"/>
                  </a:lnTo>
                  <a:lnTo>
                    <a:pt x="2568" y="156"/>
                  </a:lnTo>
                  <a:close/>
                  <a:moveTo>
                    <a:pt x="2492" y="151"/>
                  </a:moveTo>
                  <a:lnTo>
                    <a:pt x="2530" y="154"/>
                  </a:lnTo>
                  <a:lnTo>
                    <a:pt x="2530" y="135"/>
                  </a:lnTo>
                  <a:lnTo>
                    <a:pt x="2492" y="132"/>
                  </a:lnTo>
                  <a:lnTo>
                    <a:pt x="2492" y="151"/>
                  </a:lnTo>
                  <a:close/>
                  <a:moveTo>
                    <a:pt x="2417" y="149"/>
                  </a:moveTo>
                  <a:lnTo>
                    <a:pt x="2455" y="149"/>
                  </a:lnTo>
                  <a:lnTo>
                    <a:pt x="2455" y="132"/>
                  </a:lnTo>
                  <a:lnTo>
                    <a:pt x="2417" y="130"/>
                  </a:lnTo>
                  <a:lnTo>
                    <a:pt x="2417" y="149"/>
                  </a:lnTo>
                  <a:close/>
                  <a:moveTo>
                    <a:pt x="2341" y="144"/>
                  </a:moveTo>
                  <a:lnTo>
                    <a:pt x="2379" y="147"/>
                  </a:lnTo>
                  <a:lnTo>
                    <a:pt x="2381" y="128"/>
                  </a:lnTo>
                  <a:lnTo>
                    <a:pt x="2343" y="125"/>
                  </a:lnTo>
                  <a:lnTo>
                    <a:pt x="2341" y="144"/>
                  </a:lnTo>
                  <a:close/>
                  <a:moveTo>
                    <a:pt x="2265" y="140"/>
                  </a:moveTo>
                  <a:lnTo>
                    <a:pt x="2303" y="142"/>
                  </a:lnTo>
                  <a:lnTo>
                    <a:pt x="2306" y="123"/>
                  </a:lnTo>
                  <a:lnTo>
                    <a:pt x="2268" y="121"/>
                  </a:lnTo>
                  <a:lnTo>
                    <a:pt x="2265" y="140"/>
                  </a:lnTo>
                  <a:close/>
                  <a:moveTo>
                    <a:pt x="2190" y="137"/>
                  </a:moveTo>
                  <a:lnTo>
                    <a:pt x="2228" y="137"/>
                  </a:lnTo>
                  <a:lnTo>
                    <a:pt x="2230" y="118"/>
                  </a:lnTo>
                  <a:lnTo>
                    <a:pt x="2192" y="118"/>
                  </a:lnTo>
                  <a:lnTo>
                    <a:pt x="2190" y="137"/>
                  </a:lnTo>
                  <a:close/>
                  <a:moveTo>
                    <a:pt x="2114" y="132"/>
                  </a:moveTo>
                  <a:lnTo>
                    <a:pt x="2152" y="135"/>
                  </a:lnTo>
                  <a:lnTo>
                    <a:pt x="2154" y="116"/>
                  </a:lnTo>
                  <a:lnTo>
                    <a:pt x="2116" y="114"/>
                  </a:lnTo>
                  <a:lnTo>
                    <a:pt x="2114" y="132"/>
                  </a:lnTo>
                  <a:close/>
                  <a:moveTo>
                    <a:pt x="2038" y="128"/>
                  </a:moveTo>
                  <a:lnTo>
                    <a:pt x="2076" y="130"/>
                  </a:lnTo>
                  <a:lnTo>
                    <a:pt x="2079" y="111"/>
                  </a:lnTo>
                  <a:lnTo>
                    <a:pt x="2041" y="109"/>
                  </a:lnTo>
                  <a:lnTo>
                    <a:pt x="2038" y="128"/>
                  </a:lnTo>
                  <a:close/>
                  <a:moveTo>
                    <a:pt x="1963" y="123"/>
                  </a:moveTo>
                  <a:lnTo>
                    <a:pt x="2001" y="125"/>
                  </a:lnTo>
                  <a:lnTo>
                    <a:pt x="2003" y="106"/>
                  </a:lnTo>
                  <a:lnTo>
                    <a:pt x="1965" y="104"/>
                  </a:lnTo>
                  <a:lnTo>
                    <a:pt x="1963" y="123"/>
                  </a:lnTo>
                  <a:close/>
                  <a:moveTo>
                    <a:pt x="1887" y="121"/>
                  </a:moveTo>
                  <a:lnTo>
                    <a:pt x="1925" y="123"/>
                  </a:lnTo>
                  <a:lnTo>
                    <a:pt x="1927" y="104"/>
                  </a:lnTo>
                  <a:lnTo>
                    <a:pt x="1889" y="102"/>
                  </a:lnTo>
                  <a:lnTo>
                    <a:pt x="1887" y="121"/>
                  </a:lnTo>
                  <a:close/>
                  <a:moveTo>
                    <a:pt x="1811" y="116"/>
                  </a:moveTo>
                  <a:lnTo>
                    <a:pt x="1849" y="118"/>
                  </a:lnTo>
                  <a:lnTo>
                    <a:pt x="1852" y="99"/>
                  </a:lnTo>
                  <a:lnTo>
                    <a:pt x="1814" y="97"/>
                  </a:lnTo>
                  <a:lnTo>
                    <a:pt x="1811" y="116"/>
                  </a:lnTo>
                  <a:close/>
                  <a:moveTo>
                    <a:pt x="1736" y="111"/>
                  </a:moveTo>
                  <a:lnTo>
                    <a:pt x="1774" y="114"/>
                  </a:lnTo>
                  <a:lnTo>
                    <a:pt x="1776" y="95"/>
                  </a:lnTo>
                  <a:lnTo>
                    <a:pt x="1738" y="92"/>
                  </a:lnTo>
                  <a:lnTo>
                    <a:pt x="1736" y="111"/>
                  </a:lnTo>
                  <a:close/>
                  <a:moveTo>
                    <a:pt x="1662" y="109"/>
                  </a:moveTo>
                  <a:lnTo>
                    <a:pt x="1698" y="109"/>
                  </a:lnTo>
                  <a:lnTo>
                    <a:pt x="1700" y="92"/>
                  </a:lnTo>
                  <a:lnTo>
                    <a:pt x="1662" y="90"/>
                  </a:lnTo>
                  <a:lnTo>
                    <a:pt x="1662" y="109"/>
                  </a:lnTo>
                  <a:close/>
                  <a:moveTo>
                    <a:pt x="1587" y="104"/>
                  </a:moveTo>
                  <a:lnTo>
                    <a:pt x="1625" y="106"/>
                  </a:lnTo>
                  <a:lnTo>
                    <a:pt x="1625" y="88"/>
                  </a:lnTo>
                  <a:lnTo>
                    <a:pt x="1587" y="85"/>
                  </a:lnTo>
                  <a:lnTo>
                    <a:pt x="1587" y="104"/>
                  </a:lnTo>
                  <a:close/>
                  <a:moveTo>
                    <a:pt x="1511" y="99"/>
                  </a:moveTo>
                  <a:lnTo>
                    <a:pt x="1549" y="102"/>
                  </a:lnTo>
                  <a:lnTo>
                    <a:pt x="1549" y="83"/>
                  </a:lnTo>
                  <a:lnTo>
                    <a:pt x="1511" y="80"/>
                  </a:lnTo>
                  <a:lnTo>
                    <a:pt x="1511" y="99"/>
                  </a:lnTo>
                  <a:close/>
                  <a:moveTo>
                    <a:pt x="1435" y="97"/>
                  </a:moveTo>
                  <a:lnTo>
                    <a:pt x="1473" y="97"/>
                  </a:lnTo>
                  <a:lnTo>
                    <a:pt x="1473" y="78"/>
                  </a:lnTo>
                  <a:lnTo>
                    <a:pt x="1435" y="78"/>
                  </a:lnTo>
                  <a:lnTo>
                    <a:pt x="1435" y="97"/>
                  </a:lnTo>
                  <a:close/>
                  <a:moveTo>
                    <a:pt x="1360" y="92"/>
                  </a:moveTo>
                  <a:lnTo>
                    <a:pt x="1398" y="95"/>
                  </a:lnTo>
                  <a:lnTo>
                    <a:pt x="1398" y="76"/>
                  </a:lnTo>
                  <a:lnTo>
                    <a:pt x="1360" y="73"/>
                  </a:lnTo>
                  <a:lnTo>
                    <a:pt x="1360" y="92"/>
                  </a:lnTo>
                  <a:close/>
                  <a:moveTo>
                    <a:pt x="1284" y="88"/>
                  </a:moveTo>
                  <a:lnTo>
                    <a:pt x="1322" y="90"/>
                  </a:lnTo>
                  <a:lnTo>
                    <a:pt x="1322" y="71"/>
                  </a:lnTo>
                  <a:lnTo>
                    <a:pt x="1284" y="69"/>
                  </a:lnTo>
                  <a:lnTo>
                    <a:pt x="1284" y="88"/>
                  </a:lnTo>
                  <a:close/>
                  <a:moveTo>
                    <a:pt x="1208" y="83"/>
                  </a:moveTo>
                  <a:lnTo>
                    <a:pt x="1246" y="85"/>
                  </a:lnTo>
                  <a:lnTo>
                    <a:pt x="1246" y="66"/>
                  </a:lnTo>
                  <a:lnTo>
                    <a:pt x="1208" y="64"/>
                  </a:lnTo>
                  <a:lnTo>
                    <a:pt x="1208" y="83"/>
                  </a:lnTo>
                  <a:close/>
                  <a:moveTo>
                    <a:pt x="1133" y="80"/>
                  </a:moveTo>
                  <a:lnTo>
                    <a:pt x="1171" y="83"/>
                  </a:lnTo>
                  <a:lnTo>
                    <a:pt x="1171" y="64"/>
                  </a:lnTo>
                  <a:lnTo>
                    <a:pt x="1133" y="62"/>
                  </a:lnTo>
                  <a:lnTo>
                    <a:pt x="1133" y="80"/>
                  </a:lnTo>
                  <a:close/>
                  <a:moveTo>
                    <a:pt x="1057" y="76"/>
                  </a:moveTo>
                  <a:lnTo>
                    <a:pt x="1095" y="78"/>
                  </a:lnTo>
                  <a:lnTo>
                    <a:pt x="1095" y="59"/>
                  </a:lnTo>
                  <a:lnTo>
                    <a:pt x="1057" y="57"/>
                  </a:lnTo>
                  <a:lnTo>
                    <a:pt x="1057" y="76"/>
                  </a:lnTo>
                  <a:close/>
                  <a:moveTo>
                    <a:pt x="981" y="71"/>
                  </a:moveTo>
                  <a:lnTo>
                    <a:pt x="1019" y="73"/>
                  </a:lnTo>
                  <a:lnTo>
                    <a:pt x="1019" y="54"/>
                  </a:lnTo>
                  <a:lnTo>
                    <a:pt x="981" y="52"/>
                  </a:lnTo>
                  <a:lnTo>
                    <a:pt x="981" y="71"/>
                  </a:lnTo>
                  <a:close/>
                  <a:moveTo>
                    <a:pt x="906" y="69"/>
                  </a:moveTo>
                  <a:lnTo>
                    <a:pt x="944" y="69"/>
                  </a:lnTo>
                  <a:lnTo>
                    <a:pt x="944" y="50"/>
                  </a:lnTo>
                  <a:lnTo>
                    <a:pt x="906" y="50"/>
                  </a:lnTo>
                  <a:lnTo>
                    <a:pt x="906" y="69"/>
                  </a:lnTo>
                  <a:close/>
                  <a:moveTo>
                    <a:pt x="830" y="64"/>
                  </a:moveTo>
                  <a:lnTo>
                    <a:pt x="868" y="66"/>
                  </a:lnTo>
                  <a:lnTo>
                    <a:pt x="868" y="47"/>
                  </a:lnTo>
                  <a:lnTo>
                    <a:pt x="830" y="45"/>
                  </a:lnTo>
                  <a:lnTo>
                    <a:pt x="830" y="64"/>
                  </a:lnTo>
                  <a:close/>
                  <a:moveTo>
                    <a:pt x="754" y="59"/>
                  </a:moveTo>
                  <a:lnTo>
                    <a:pt x="792" y="62"/>
                  </a:lnTo>
                  <a:lnTo>
                    <a:pt x="792" y="43"/>
                  </a:lnTo>
                  <a:lnTo>
                    <a:pt x="754" y="40"/>
                  </a:lnTo>
                  <a:lnTo>
                    <a:pt x="754" y="59"/>
                  </a:lnTo>
                  <a:close/>
                  <a:moveTo>
                    <a:pt x="679" y="57"/>
                  </a:moveTo>
                  <a:lnTo>
                    <a:pt x="716" y="57"/>
                  </a:lnTo>
                  <a:lnTo>
                    <a:pt x="719" y="38"/>
                  </a:lnTo>
                  <a:lnTo>
                    <a:pt x="681" y="38"/>
                  </a:lnTo>
                  <a:lnTo>
                    <a:pt x="679" y="57"/>
                  </a:lnTo>
                  <a:close/>
                  <a:moveTo>
                    <a:pt x="603" y="52"/>
                  </a:moveTo>
                  <a:lnTo>
                    <a:pt x="641" y="54"/>
                  </a:lnTo>
                  <a:lnTo>
                    <a:pt x="643" y="35"/>
                  </a:lnTo>
                  <a:lnTo>
                    <a:pt x="605" y="33"/>
                  </a:lnTo>
                  <a:lnTo>
                    <a:pt x="603" y="52"/>
                  </a:lnTo>
                  <a:close/>
                  <a:moveTo>
                    <a:pt x="527" y="47"/>
                  </a:moveTo>
                  <a:lnTo>
                    <a:pt x="565" y="50"/>
                  </a:lnTo>
                  <a:lnTo>
                    <a:pt x="568" y="31"/>
                  </a:lnTo>
                  <a:lnTo>
                    <a:pt x="530" y="28"/>
                  </a:lnTo>
                  <a:lnTo>
                    <a:pt x="527" y="47"/>
                  </a:lnTo>
                  <a:close/>
                  <a:moveTo>
                    <a:pt x="452" y="43"/>
                  </a:moveTo>
                  <a:lnTo>
                    <a:pt x="489" y="45"/>
                  </a:lnTo>
                  <a:lnTo>
                    <a:pt x="492" y="26"/>
                  </a:lnTo>
                  <a:lnTo>
                    <a:pt x="454" y="24"/>
                  </a:lnTo>
                  <a:lnTo>
                    <a:pt x="452" y="43"/>
                  </a:lnTo>
                  <a:close/>
                  <a:moveTo>
                    <a:pt x="376" y="40"/>
                  </a:moveTo>
                  <a:lnTo>
                    <a:pt x="414" y="43"/>
                  </a:lnTo>
                  <a:lnTo>
                    <a:pt x="416" y="24"/>
                  </a:lnTo>
                  <a:lnTo>
                    <a:pt x="378" y="21"/>
                  </a:lnTo>
                  <a:lnTo>
                    <a:pt x="376" y="40"/>
                  </a:lnTo>
                  <a:close/>
                  <a:moveTo>
                    <a:pt x="300" y="35"/>
                  </a:moveTo>
                  <a:lnTo>
                    <a:pt x="338" y="38"/>
                  </a:lnTo>
                  <a:lnTo>
                    <a:pt x="340" y="19"/>
                  </a:lnTo>
                  <a:lnTo>
                    <a:pt x="303" y="17"/>
                  </a:lnTo>
                  <a:lnTo>
                    <a:pt x="300" y="35"/>
                  </a:lnTo>
                  <a:close/>
                  <a:moveTo>
                    <a:pt x="225" y="31"/>
                  </a:moveTo>
                  <a:lnTo>
                    <a:pt x="262" y="33"/>
                  </a:lnTo>
                  <a:lnTo>
                    <a:pt x="265" y="14"/>
                  </a:lnTo>
                  <a:lnTo>
                    <a:pt x="227" y="12"/>
                  </a:lnTo>
                  <a:lnTo>
                    <a:pt x="225" y="31"/>
                  </a:lnTo>
                  <a:close/>
                  <a:moveTo>
                    <a:pt x="149" y="28"/>
                  </a:moveTo>
                  <a:lnTo>
                    <a:pt x="187" y="28"/>
                  </a:lnTo>
                  <a:lnTo>
                    <a:pt x="189" y="9"/>
                  </a:lnTo>
                  <a:lnTo>
                    <a:pt x="151" y="9"/>
                  </a:lnTo>
                  <a:lnTo>
                    <a:pt x="149" y="28"/>
                  </a:lnTo>
                  <a:close/>
                  <a:moveTo>
                    <a:pt x="73" y="24"/>
                  </a:moveTo>
                  <a:lnTo>
                    <a:pt x="111" y="26"/>
                  </a:lnTo>
                  <a:lnTo>
                    <a:pt x="113" y="7"/>
                  </a:lnTo>
                  <a:lnTo>
                    <a:pt x="76" y="5"/>
                  </a:lnTo>
                  <a:lnTo>
                    <a:pt x="73" y="24"/>
                  </a:lnTo>
                  <a:close/>
                  <a:moveTo>
                    <a:pt x="0" y="19"/>
                  </a:moveTo>
                  <a:lnTo>
                    <a:pt x="35" y="21"/>
                  </a:lnTo>
                  <a:lnTo>
                    <a:pt x="38" y="2"/>
                  </a:lnTo>
                  <a:lnTo>
                    <a:pt x="0" y="0"/>
                  </a:lnTo>
                  <a:lnTo>
                    <a:pt x="0" y="19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xtLst/>
          </p:spPr>
          <p:txBody>
            <a:bodyPr vert="horz" wrap="square" lIns="128533" tIns="64268" rIns="128533" bIns="64268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33" dirty="0">
                <a:latin typeface="Noto Sans S Chinese Light" panose="020B0300000000000000" pitchFamily="34" charset="-122"/>
                <a:ea typeface="Noto Sans S Chinese Light" panose="020B03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" name="Freeform 9"/>
            <p:cNvSpPr>
              <a:spLocks noEditPoints="1"/>
            </p:cNvSpPr>
            <p:nvPr/>
          </p:nvSpPr>
          <p:spPr bwMode="auto">
            <a:xfrm>
              <a:off x="6082670" y="3312072"/>
              <a:ext cx="2304686" cy="110346"/>
            </a:xfrm>
            <a:custGeom>
              <a:avLst/>
              <a:gdLst>
                <a:gd name="T0" fmla="*/ 12 w 3112"/>
                <a:gd name="T1" fmla="*/ 149 h 149"/>
                <a:gd name="T2" fmla="*/ 50 w 3112"/>
                <a:gd name="T3" fmla="*/ 147 h 149"/>
                <a:gd name="T4" fmla="*/ 126 w 3112"/>
                <a:gd name="T5" fmla="*/ 125 h 149"/>
                <a:gd name="T6" fmla="*/ 237 w 3112"/>
                <a:gd name="T7" fmla="*/ 121 h 149"/>
                <a:gd name="T8" fmla="*/ 237 w 3112"/>
                <a:gd name="T9" fmla="*/ 121 h 149"/>
                <a:gd name="T10" fmla="*/ 315 w 3112"/>
                <a:gd name="T11" fmla="*/ 135 h 149"/>
                <a:gd name="T12" fmla="*/ 353 w 3112"/>
                <a:gd name="T13" fmla="*/ 135 h 149"/>
                <a:gd name="T14" fmla="*/ 426 w 3112"/>
                <a:gd name="T15" fmla="*/ 114 h 149"/>
                <a:gd name="T16" fmla="*/ 539 w 3112"/>
                <a:gd name="T17" fmla="*/ 109 h 149"/>
                <a:gd name="T18" fmla="*/ 539 w 3112"/>
                <a:gd name="T19" fmla="*/ 109 h 149"/>
                <a:gd name="T20" fmla="*/ 617 w 3112"/>
                <a:gd name="T21" fmla="*/ 123 h 149"/>
                <a:gd name="T22" fmla="*/ 655 w 3112"/>
                <a:gd name="T23" fmla="*/ 123 h 149"/>
                <a:gd name="T24" fmla="*/ 729 w 3112"/>
                <a:gd name="T25" fmla="*/ 99 h 149"/>
                <a:gd name="T26" fmla="*/ 842 w 3112"/>
                <a:gd name="T27" fmla="*/ 95 h 149"/>
                <a:gd name="T28" fmla="*/ 842 w 3112"/>
                <a:gd name="T29" fmla="*/ 95 h 149"/>
                <a:gd name="T30" fmla="*/ 920 w 3112"/>
                <a:gd name="T31" fmla="*/ 111 h 149"/>
                <a:gd name="T32" fmla="*/ 958 w 3112"/>
                <a:gd name="T33" fmla="*/ 109 h 149"/>
                <a:gd name="T34" fmla="*/ 1031 w 3112"/>
                <a:gd name="T35" fmla="*/ 88 h 149"/>
                <a:gd name="T36" fmla="*/ 1145 w 3112"/>
                <a:gd name="T37" fmla="*/ 83 h 149"/>
                <a:gd name="T38" fmla="*/ 1145 w 3112"/>
                <a:gd name="T39" fmla="*/ 83 h 149"/>
                <a:gd name="T40" fmla="*/ 1220 w 3112"/>
                <a:gd name="T41" fmla="*/ 99 h 149"/>
                <a:gd name="T42" fmla="*/ 1258 w 3112"/>
                <a:gd name="T43" fmla="*/ 97 h 149"/>
                <a:gd name="T44" fmla="*/ 1334 w 3112"/>
                <a:gd name="T45" fmla="*/ 76 h 149"/>
                <a:gd name="T46" fmla="*/ 1448 w 3112"/>
                <a:gd name="T47" fmla="*/ 71 h 149"/>
                <a:gd name="T48" fmla="*/ 1448 w 3112"/>
                <a:gd name="T49" fmla="*/ 71 h 149"/>
                <a:gd name="T50" fmla="*/ 1523 w 3112"/>
                <a:gd name="T51" fmla="*/ 85 h 149"/>
                <a:gd name="T52" fmla="*/ 1561 w 3112"/>
                <a:gd name="T53" fmla="*/ 85 h 149"/>
                <a:gd name="T54" fmla="*/ 1637 w 3112"/>
                <a:gd name="T55" fmla="*/ 62 h 149"/>
                <a:gd name="T56" fmla="*/ 1750 w 3112"/>
                <a:gd name="T57" fmla="*/ 57 h 149"/>
                <a:gd name="T58" fmla="*/ 1750 w 3112"/>
                <a:gd name="T59" fmla="*/ 57 h 149"/>
                <a:gd name="T60" fmla="*/ 1826 w 3112"/>
                <a:gd name="T61" fmla="*/ 73 h 149"/>
                <a:gd name="T62" fmla="*/ 1864 w 3112"/>
                <a:gd name="T63" fmla="*/ 71 h 149"/>
                <a:gd name="T64" fmla="*/ 1939 w 3112"/>
                <a:gd name="T65" fmla="*/ 50 h 149"/>
                <a:gd name="T66" fmla="*/ 2053 w 3112"/>
                <a:gd name="T67" fmla="*/ 45 h 149"/>
                <a:gd name="T68" fmla="*/ 2053 w 3112"/>
                <a:gd name="T69" fmla="*/ 45 h 149"/>
                <a:gd name="T70" fmla="*/ 2129 w 3112"/>
                <a:gd name="T71" fmla="*/ 62 h 149"/>
                <a:gd name="T72" fmla="*/ 2166 w 3112"/>
                <a:gd name="T73" fmla="*/ 59 h 149"/>
                <a:gd name="T74" fmla="*/ 2242 w 3112"/>
                <a:gd name="T75" fmla="*/ 38 h 149"/>
                <a:gd name="T76" fmla="*/ 2356 w 3112"/>
                <a:gd name="T77" fmla="*/ 33 h 149"/>
                <a:gd name="T78" fmla="*/ 2356 w 3112"/>
                <a:gd name="T79" fmla="*/ 33 h 149"/>
                <a:gd name="T80" fmla="*/ 2431 w 3112"/>
                <a:gd name="T81" fmla="*/ 47 h 149"/>
                <a:gd name="T82" fmla="*/ 2469 w 3112"/>
                <a:gd name="T83" fmla="*/ 47 h 149"/>
                <a:gd name="T84" fmla="*/ 2545 w 3112"/>
                <a:gd name="T85" fmla="*/ 24 h 149"/>
                <a:gd name="T86" fmla="*/ 2658 w 3112"/>
                <a:gd name="T87" fmla="*/ 19 h 149"/>
                <a:gd name="T88" fmla="*/ 2658 w 3112"/>
                <a:gd name="T89" fmla="*/ 19 h 149"/>
                <a:gd name="T90" fmla="*/ 2734 w 3112"/>
                <a:gd name="T91" fmla="*/ 36 h 149"/>
                <a:gd name="T92" fmla="*/ 2772 w 3112"/>
                <a:gd name="T93" fmla="*/ 33 h 149"/>
                <a:gd name="T94" fmla="*/ 2847 w 3112"/>
                <a:gd name="T95" fmla="*/ 12 h 149"/>
                <a:gd name="T96" fmla="*/ 2961 w 3112"/>
                <a:gd name="T97" fmla="*/ 7 h 149"/>
                <a:gd name="T98" fmla="*/ 2961 w 3112"/>
                <a:gd name="T99" fmla="*/ 7 h 149"/>
                <a:gd name="T100" fmla="*/ 3037 w 3112"/>
                <a:gd name="T101" fmla="*/ 24 h 149"/>
                <a:gd name="T102" fmla="*/ 3074 w 3112"/>
                <a:gd name="T103" fmla="*/ 21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112" h="149">
                  <a:moveTo>
                    <a:pt x="12" y="130"/>
                  </a:moveTo>
                  <a:lnTo>
                    <a:pt x="0" y="130"/>
                  </a:lnTo>
                  <a:lnTo>
                    <a:pt x="0" y="149"/>
                  </a:lnTo>
                  <a:lnTo>
                    <a:pt x="12" y="149"/>
                  </a:lnTo>
                  <a:lnTo>
                    <a:pt x="12" y="130"/>
                  </a:lnTo>
                  <a:close/>
                  <a:moveTo>
                    <a:pt x="88" y="125"/>
                  </a:moveTo>
                  <a:lnTo>
                    <a:pt x="50" y="128"/>
                  </a:lnTo>
                  <a:lnTo>
                    <a:pt x="50" y="147"/>
                  </a:lnTo>
                  <a:lnTo>
                    <a:pt x="88" y="144"/>
                  </a:lnTo>
                  <a:lnTo>
                    <a:pt x="88" y="125"/>
                  </a:lnTo>
                  <a:close/>
                  <a:moveTo>
                    <a:pt x="163" y="123"/>
                  </a:moveTo>
                  <a:lnTo>
                    <a:pt x="126" y="125"/>
                  </a:lnTo>
                  <a:lnTo>
                    <a:pt x="126" y="144"/>
                  </a:lnTo>
                  <a:lnTo>
                    <a:pt x="163" y="142"/>
                  </a:lnTo>
                  <a:lnTo>
                    <a:pt x="163" y="123"/>
                  </a:lnTo>
                  <a:close/>
                  <a:moveTo>
                    <a:pt x="237" y="121"/>
                  </a:moveTo>
                  <a:lnTo>
                    <a:pt x="201" y="121"/>
                  </a:lnTo>
                  <a:lnTo>
                    <a:pt x="201" y="140"/>
                  </a:lnTo>
                  <a:lnTo>
                    <a:pt x="239" y="140"/>
                  </a:lnTo>
                  <a:lnTo>
                    <a:pt x="237" y="121"/>
                  </a:lnTo>
                  <a:close/>
                  <a:moveTo>
                    <a:pt x="312" y="118"/>
                  </a:moveTo>
                  <a:lnTo>
                    <a:pt x="275" y="118"/>
                  </a:lnTo>
                  <a:lnTo>
                    <a:pt x="277" y="137"/>
                  </a:lnTo>
                  <a:lnTo>
                    <a:pt x="315" y="135"/>
                  </a:lnTo>
                  <a:lnTo>
                    <a:pt x="312" y="118"/>
                  </a:lnTo>
                  <a:close/>
                  <a:moveTo>
                    <a:pt x="388" y="114"/>
                  </a:moveTo>
                  <a:lnTo>
                    <a:pt x="350" y="116"/>
                  </a:lnTo>
                  <a:lnTo>
                    <a:pt x="353" y="135"/>
                  </a:lnTo>
                  <a:lnTo>
                    <a:pt x="390" y="133"/>
                  </a:lnTo>
                  <a:lnTo>
                    <a:pt x="388" y="114"/>
                  </a:lnTo>
                  <a:close/>
                  <a:moveTo>
                    <a:pt x="464" y="111"/>
                  </a:moveTo>
                  <a:lnTo>
                    <a:pt x="426" y="114"/>
                  </a:lnTo>
                  <a:lnTo>
                    <a:pt x="428" y="133"/>
                  </a:lnTo>
                  <a:lnTo>
                    <a:pt x="466" y="130"/>
                  </a:lnTo>
                  <a:lnTo>
                    <a:pt x="464" y="111"/>
                  </a:lnTo>
                  <a:close/>
                  <a:moveTo>
                    <a:pt x="539" y="109"/>
                  </a:moveTo>
                  <a:lnTo>
                    <a:pt x="502" y="109"/>
                  </a:lnTo>
                  <a:lnTo>
                    <a:pt x="504" y="128"/>
                  </a:lnTo>
                  <a:lnTo>
                    <a:pt x="542" y="128"/>
                  </a:lnTo>
                  <a:lnTo>
                    <a:pt x="539" y="109"/>
                  </a:lnTo>
                  <a:close/>
                  <a:moveTo>
                    <a:pt x="615" y="104"/>
                  </a:moveTo>
                  <a:lnTo>
                    <a:pt x="577" y="107"/>
                  </a:lnTo>
                  <a:lnTo>
                    <a:pt x="580" y="125"/>
                  </a:lnTo>
                  <a:lnTo>
                    <a:pt x="617" y="123"/>
                  </a:lnTo>
                  <a:lnTo>
                    <a:pt x="615" y="104"/>
                  </a:lnTo>
                  <a:close/>
                  <a:moveTo>
                    <a:pt x="691" y="102"/>
                  </a:moveTo>
                  <a:lnTo>
                    <a:pt x="653" y="104"/>
                  </a:lnTo>
                  <a:lnTo>
                    <a:pt x="655" y="123"/>
                  </a:lnTo>
                  <a:lnTo>
                    <a:pt x="693" y="121"/>
                  </a:lnTo>
                  <a:lnTo>
                    <a:pt x="691" y="102"/>
                  </a:lnTo>
                  <a:close/>
                  <a:moveTo>
                    <a:pt x="766" y="99"/>
                  </a:moveTo>
                  <a:lnTo>
                    <a:pt x="729" y="99"/>
                  </a:lnTo>
                  <a:lnTo>
                    <a:pt x="731" y="118"/>
                  </a:lnTo>
                  <a:lnTo>
                    <a:pt x="769" y="118"/>
                  </a:lnTo>
                  <a:lnTo>
                    <a:pt x="766" y="99"/>
                  </a:lnTo>
                  <a:close/>
                  <a:moveTo>
                    <a:pt x="842" y="95"/>
                  </a:moveTo>
                  <a:lnTo>
                    <a:pt x="804" y="97"/>
                  </a:lnTo>
                  <a:lnTo>
                    <a:pt x="807" y="116"/>
                  </a:lnTo>
                  <a:lnTo>
                    <a:pt x="844" y="114"/>
                  </a:lnTo>
                  <a:lnTo>
                    <a:pt x="842" y="95"/>
                  </a:lnTo>
                  <a:close/>
                  <a:moveTo>
                    <a:pt x="918" y="92"/>
                  </a:moveTo>
                  <a:lnTo>
                    <a:pt x="880" y="95"/>
                  </a:lnTo>
                  <a:lnTo>
                    <a:pt x="882" y="114"/>
                  </a:lnTo>
                  <a:lnTo>
                    <a:pt x="920" y="111"/>
                  </a:lnTo>
                  <a:lnTo>
                    <a:pt x="918" y="92"/>
                  </a:lnTo>
                  <a:close/>
                  <a:moveTo>
                    <a:pt x="993" y="90"/>
                  </a:moveTo>
                  <a:lnTo>
                    <a:pt x="956" y="90"/>
                  </a:lnTo>
                  <a:lnTo>
                    <a:pt x="958" y="109"/>
                  </a:lnTo>
                  <a:lnTo>
                    <a:pt x="996" y="109"/>
                  </a:lnTo>
                  <a:lnTo>
                    <a:pt x="993" y="90"/>
                  </a:lnTo>
                  <a:close/>
                  <a:moveTo>
                    <a:pt x="1069" y="85"/>
                  </a:moveTo>
                  <a:lnTo>
                    <a:pt x="1031" y="88"/>
                  </a:lnTo>
                  <a:lnTo>
                    <a:pt x="1034" y="107"/>
                  </a:lnTo>
                  <a:lnTo>
                    <a:pt x="1072" y="104"/>
                  </a:lnTo>
                  <a:lnTo>
                    <a:pt x="1069" y="85"/>
                  </a:lnTo>
                  <a:close/>
                  <a:moveTo>
                    <a:pt x="1145" y="83"/>
                  </a:moveTo>
                  <a:lnTo>
                    <a:pt x="1107" y="85"/>
                  </a:lnTo>
                  <a:lnTo>
                    <a:pt x="1109" y="104"/>
                  </a:lnTo>
                  <a:lnTo>
                    <a:pt x="1145" y="102"/>
                  </a:lnTo>
                  <a:lnTo>
                    <a:pt x="1145" y="83"/>
                  </a:lnTo>
                  <a:close/>
                  <a:moveTo>
                    <a:pt x="1220" y="81"/>
                  </a:moveTo>
                  <a:lnTo>
                    <a:pt x="1183" y="81"/>
                  </a:lnTo>
                  <a:lnTo>
                    <a:pt x="1183" y="99"/>
                  </a:lnTo>
                  <a:lnTo>
                    <a:pt x="1220" y="99"/>
                  </a:lnTo>
                  <a:lnTo>
                    <a:pt x="1220" y="81"/>
                  </a:lnTo>
                  <a:close/>
                  <a:moveTo>
                    <a:pt x="1296" y="76"/>
                  </a:moveTo>
                  <a:lnTo>
                    <a:pt x="1258" y="78"/>
                  </a:lnTo>
                  <a:lnTo>
                    <a:pt x="1258" y="97"/>
                  </a:lnTo>
                  <a:lnTo>
                    <a:pt x="1296" y="95"/>
                  </a:lnTo>
                  <a:lnTo>
                    <a:pt x="1296" y="76"/>
                  </a:lnTo>
                  <a:close/>
                  <a:moveTo>
                    <a:pt x="1372" y="73"/>
                  </a:moveTo>
                  <a:lnTo>
                    <a:pt x="1334" y="76"/>
                  </a:lnTo>
                  <a:lnTo>
                    <a:pt x="1334" y="95"/>
                  </a:lnTo>
                  <a:lnTo>
                    <a:pt x="1372" y="92"/>
                  </a:lnTo>
                  <a:lnTo>
                    <a:pt x="1372" y="73"/>
                  </a:lnTo>
                  <a:close/>
                  <a:moveTo>
                    <a:pt x="1448" y="71"/>
                  </a:moveTo>
                  <a:lnTo>
                    <a:pt x="1410" y="71"/>
                  </a:lnTo>
                  <a:lnTo>
                    <a:pt x="1410" y="90"/>
                  </a:lnTo>
                  <a:lnTo>
                    <a:pt x="1448" y="90"/>
                  </a:lnTo>
                  <a:lnTo>
                    <a:pt x="1448" y="71"/>
                  </a:lnTo>
                  <a:close/>
                  <a:moveTo>
                    <a:pt x="1523" y="66"/>
                  </a:moveTo>
                  <a:lnTo>
                    <a:pt x="1485" y="69"/>
                  </a:lnTo>
                  <a:lnTo>
                    <a:pt x="1485" y="88"/>
                  </a:lnTo>
                  <a:lnTo>
                    <a:pt x="1523" y="85"/>
                  </a:lnTo>
                  <a:lnTo>
                    <a:pt x="1523" y="66"/>
                  </a:lnTo>
                  <a:close/>
                  <a:moveTo>
                    <a:pt x="1599" y="64"/>
                  </a:moveTo>
                  <a:lnTo>
                    <a:pt x="1561" y="66"/>
                  </a:lnTo>
                  <a:lnTo>
                    <a:pt x="1561" y="85"/>
                  </a:lnTo>
                  <a:lnTo>
                    <a:pt x="1599" y="83"/>
                  </a:lnTo>
                  <a:lnTo>
                    <a:pt x="1599" y="64"/>
                  </a:lnTo>
                  <a:close/>
                  <a:moveTo>
                    <a:pt x="1675" y="62"/>
                  </a:moveTo>
                  <a:lnTo>
                    <a:pt x="1637" y="62"/>
                  </a:lnTo>
                  <a:lnTo>
                    <a:pt x="1637" y="81"/>
                  </a:lnTo>
                  <a:lnTo>
                    <a:pt x="1675" y="81"/>
                  </a:lnTo>
                  <a:lnTo>
                    <a:pt x="1675" y="62"/>
                  </a:lnTo>
                  <a:close/>
                  <a:moveTo>
                    <a:pt x="1750" y="57"/>
                  </a:moveTo>
                  <a:lnTo>
                    <a:pt x="1712" y="59"/>
                  </a:lnTo>
                  <a:lnTo>
                    <a:pt x="1712" y="78"/>
                  </a:lnTo>
                  <a:lnTo>
                    <a:pt x="1750" y="76"/>
                  </a:lnTo>
                  <a:lnTo>
                    <a:pt x="1750" y="57"/>
                  </a:lnTo>
                  <a:close/>
                  <a:moveTo>
                    <a:pt x="1826" y="55"/>
                  </a:moveTo>
                  <a:lnTo>
                    <a:pt x="1788" y="57"/>
                  </a:lnTo>
                  <a:lnTo>
                    <a:pt x="1788" y="76"/>
                  </a:lnTo>
                  <a:lnTo>
                    <a:pt x="1826" y="73"/>
                  </a:lnTo>
                  <a:lnTo>
                    <a:pt x="1826" y="55"/>
                  </a:lnTo>
                  <a:close/>
                  <a:moveTo>
                    <a:pt x="1902" y="52"/>
                  </a:moveTo>
                  <a:lnTo>
                    <a:pt x="1864" y="52"/>
                  </a:lnTo>
                  <a:lnTo>
                    <a:pt x="1864" y="71"/>
                  </a:lnTo>
                  <a:lnTo>
                    <a:pt x="1902" y="71"/>
                  </a:lnTo>
                  <a:lnTo>
                    <a:pt x="1902" y="52"/>
                  </a:lnTo>
                  <a:close/>
                  <a:moveTo>
                    <a:pt x="1977" y="47"/>
                  </a:moveTo>
                  <a:lnTo>
                    <a:pt x="1939" y="50"/>
                  </a:lnTo>
                  <a:lnTo>
                    <a:pt x="1939" y="69"/>
                  </a:lnTo>
                  <a:lnTo>
                    <a:pt x="1977" y="66"/>
                  </a:lnTo>
                  <a:lnTo>
                    <a:pt x="1977" y="47"/>
                  </a:lnTo>
                  <a:close/>
                  <a:moveTo>
                    <a:pt x="2053" y="45"/>
                  </a:moveTo>
                  <a:lnTo>
                    <a:pt x="2015" y="47"/>
                  </a:lnTo>
                  <a:lnTo>
                    <a:pt x="2015" y="66"/>
                  </a:lnTo>
                  <a:lnTo>
                    <a:pt x="2053" y="64"/>
                  </a:lnTo>
                  <a:lnTo>
                    <a:pt x="2053" y="45"/>
                  </a:lnTo>
                  <a:close/>
                  <a:moveTo>
                    <a:pt x="2129" y="43"/>
                  </a:moveTo>
                  <a:lnTo>
                    <a:pt x="2091" y="43"/>
                  </a:lnTo>
                  <a:lnTo>
                    <a:pt x="2091" y="62"/>
                  </a:lnTo>
                  <a:lnTo>
                    <a:pt x="2129" y="62"/>
                  </a:lnTo>
                  <a:lnTo>
                    <a:pt x="2129" y="43"/>
                  </a:lnTo>
                  <a:close/>
                  <a:moveTo>
                    <a:pt x="2204" y="38"/>
                  </a:moveTo>
                  <a:lnTo>
                    <a:pt x="2166" y="40"/>
                  </a:lnTo>
                  <a:lnTo>
                    <a:pt x="2166" y="59"/>
                  </a:lnTo>
                  <a:lnTo>
                    <a:pt x="2204" y="57"/>
                  </a:lnTo>
                  <a:lnTo>
                    <a:pt x="2204" y="38"/>
                  </a:lnTo>
                  <a:close/>
                  <a:moveTo>
                    <a:pt x="2280" y="36"/>
                  </a:moveTo>
                  <a:lnTo>
                    <a:pt x="2242" y="38"/>
                  </a:lnTo>
                  <a:lnTo>
                    <a:pt x="2242" y="57"/>
                  </a:lnTo>
                  <a:lnTo>
                    <a:pt x="2280" y="55"/>
                  </a:lnTo>
                  <a:lnTo>
                    <a:pt x="2280" y="36"/>
                  </a:lnTo>
                  <a:close/>
                  <a:moveTo>
                    <a:pt x="2356" y="33"/>
                  </a:moveTo>
                  <a:lnTo>
                    <a:pt x="2318" y="33"/>
                  </a:lnTo>
                  <a:lnTo>
                    <a:pt x="2318" y="52"/>
                  </a:lnTo>
                  <a:lnTo>
                    <a:pt x="2356" y="52"/>
                  </a:lnTo>
                  <a:lnTo>
                    <a:pt x="2356" y="33"/>
                  </a:lnTo>
                  <a:close/>
                  <a:moveTo>
                    <a:pt x="2431" y="29"/>
                  </a:moveTo>
                  <a:lnTo>
                    <a:pt x="2393" y="31"/>
                  </a:lnTo>
                  <a:lnTo>
                    <a:pt x="2393" y="50"/>
                  </a:lnTo>
                  <a:lnTo>
                    <a:pt x="2431" y="47"/>
                  </a:lnTo>
                  <a:lnTo>
                    <a:pt x="2431" y="29"/>
                  </a:lnTo>
                  <a:close/>
                  <a:moveTo>
                    <a:pt x="2507" y="26"/>
                  </a:moveTo>
                  <a:lnTo>
                    <a:pt x="2469" y="29"/>
                  </a:lnTo>
                  <a:lnTo>
                    <a:pt x="2469" y="47"/>
                  </a:lnTo>
                  <a:lnTo>
                    <a:pt x="2507" y="45"/>
                  </a:lnTo>
                  <a:lnTo>
                    <a:pt x="2507" y="26"/>
                  </a:lnTo>
                  <a:close/>
                  <a:moveTo>
                    <a:pt x="2583" y="24"/>
                  </a:moveTo>
                  <a:lnTo>
                    <a:pt x="2545" y="24"/>
                  </a:lnTo>
                  <a:lnTo>
                    <a:pt x="2545" y="43"/>
                  </a:lnTo>
                  <a:lnTo>
                    <a:pt x="2583" y="43"/>
                  </a:lnTo>
                  <a:lnTo>
                    <a:pt x="2583" y="24"/>
                  </a:lnTo>
                  <a:close/>
                  <a:moveTo>
                    <a:pt x="2658" y="19"/>
                  </a:moveTo>
                  <a:lnTo>
                    <a:pt x="2620" y="21"/>
                  </a:lnTo>
                  <a:lnTo>
                    <a:pt x="2620" y="40"/>
                  </a:lnTo>
                  <a:lnTo>
                    <a:pt x="2658" y="38"/>
                  </a:lnTo>
                  <a:lnTo>
                    <a:pt x="2658" y="19"/>
                  </a:lnTo>
                  <a:close/>
                  <a:moveTo>
                    <a:pt x="2734" y="17"/>
                  </a:moveTo>
                  <a:lnTo>
                    <a:pt x="2696" y="19"/>
                  </a:lnTo>
                  <a:lnTo>
                    <a:pt x="2696" y="38"/>
                  </a:lnTo>
                  <a:lnTo>
                    <a:pt x="2734" y="36"/>
                  </a:lnTo>
                  <a:lnTo>
                    <a:pt x="2734" y="17"/>
                  </a:lnTo>
                  <a:close/>
                  <a:moveTo>
                    <a:pt x="2810" y="14"/>
                  </a:moveTo>
                  <a:lnTo>
                    <a:pt x="2772" y="14"/>
                  </a:lnTo>
                  <a:lnTo>
                    <a:pt x="2772" y="33"/>
                  </a:lnTo>
                  <a:lnTo>
                    <a:pt x="2810" y="33"/>
                  </a:lnTo>
                  <a:lnTo>
                    <a:pt x="2810" y="14"/>
                  </a:lnTo>
                  <a:close/>
                  <a:moveTo>
                    <a:pt x="2885" y="10"/>
                  </a:moveTo>
                  <a:lnTo>
                    <a:pt x="2847" y="12"/>
                  </a:lnTo>
                  <a:lnTo>
                    <a:pt x="2847" y="31"/>
                  </a:lnTo>
                  <a:lnTo>
                    <a:pt x="2885" y="29"/>
                  </a:lnTo>
                  <a:lnTo>
                    <a:pt x="2885" y="10"/>
                  </a:lnTo>
                  <a:close/>
                  <a:moveTo>
                    <a:pt x="2961" y="7"/>
                  </a:moveTo>
                  <a:lnTo>
                    <a:pt x="2923" y="10"/>
                  </a:lnTo>
                  <a:lnTo>
                    <a:pt x="2923" y="29"/>
                  </a:lnTo>
                  <a:lnTo>
                    <a:pt x="2961" y="26"/>
                  </a:lnTo>
                  <a:lnTo>
                    <a:pt x="2961" y="7"/>
                  </a:lnTo>
                  <a:close/>
                  <a:moveTo>
                    <a:pt x="3034" y="5"/>
                  </a:moveTo>
                  <a:lnTo>
                    <a:pt x="2996" y="5"/>
                  </a:lnTo>
                  <a:lnTo>
                    <a:pt x="2999" y="24"/>
                  </a:lnTo>
                  <a:lnTo>
                    <a:pt x="3037" y="24"/>
                  </a:lnTo>
                  <a:lnTo>
                    <a:pt x="3034" y="5"/>
                  </a:lnTo>
                  <a:close/>
                  <a:moveTo>
                    <a:pt x="3110" y="0"/>
                  </a:moveTo>
                  <a:lnTo>
                    <a:pt x="3072" y="2"/>
                  </a:lnTo>
                  <a:lnTo>
                    <a:pt x="3074" y="21"/>
                  </a:lnTo>
                  <a:lnTo>
                    <a:pt x="3112" y="19"/>
                  </a:lnTo>
                  <a:lnTo>
                    <a:pt x="3110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33" tIns="64268" rIns="128533" bIns="64268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33" dirty="0">
                <a:latin typeface="Noto Sans S Chinese Light" panose="020B0300000000000000" pitchFamily="34" charset="-122"/>
                <a:ea typeface="Noto Sans S Chinese Light" panose="020B03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1" name="Freeform 10"/>
            <p:cNvSpPr>
              <a:spLocks noEditPoints="1"/>
            </p:cNvSpPr>
            <p:nvPr/>
          </p:nvSpPr>
          <p:spPr bwMode="auto">
            <a:xfrm>
              <a:off x="6082670" y="3312072"/>
              <a:ext cx="2304686" cy="110346"/>
            </a:xfrm>
            <a:custGeom>
              <a:avLst/>
              <a:gdLst>
                <a:gd name="T0" fmla="*/ 12 w 3112"/>
                <a:gd name="T1" fmla="*/ 149 h 149"/>
                <a:gd name="T2" fmla="*/ 50 w 3112"/>
                <a:gd name="T3" fmla="*/ 147 h 149"/>
                <a:gd name="T4" fmla="*/ 126 w 3112"/>
                <a:gd name="T5" fmla="*/ 125 h 149"/>
                <a:gd name="T6" fmla="*/ 237 w 3112"/>
                <a:gd name="T7" fmla="*/ 121 h 149"/>
                <a:gd name="T8" fmla="*/ 237 w 3112"/>
                <a:gd name="T9" fmla="*/ 121 h 149"/>
                <a:gd name="T10" fmla="*/ 315 w 3112"/>
                <a:gd name="T11" fmla="*/ 135 h 149"/>
                <a:gd name="T12" fmla="*/ 353 w 3112"/>
                <a:gd name="T13" fmla="*/ 135 h 149"/>
                <a:gd name="T14" fmla="*/ 426 w 3112"/>
                <a:gd name="T15" fmla="*/ 114 h 149"/>
                <a:gd name="T16" fmla="*/ 539 w 3112"/>
                <a:gd name="T17" fmla="*/ 109 h 149"/>
                <a:gd name="T18" fmla="*/ 539 w 3112"/>
                <a:gd name="T19" fmla="*/ 109 h 149"/>
                <a:gd name="T20" fmla="*/ 617 w 3112"/>
                <a:gd name="T21" fmla="*/ 123 h 149"/>
                <a:gd name="T22" fmla="*/ 655 w 3112"/>
                <a:gd name="T23" fmla="*/ 123 h 149"/>
                <a:gd name="T24" fmla="*/ 729 w 3112"/>
                <a:gd name="T25" fmla="*/ 99 h 149"/>
                <a:gd name="T26" fmla="*/ 842 w 3112"/>
                <a:gd name="T27" fmla="*/ 95 h 149"/>
                <a:gd name="T28" fmla="*/ 842 w 3112"/>
                <a:gd name="T29" fmla="*/ 95 h 149"/>
                <a:gd name="T30" fmla="*/ 920 w 3112"/>
                <a:gd name="T31" fmla="*/ 111 h 149"/>
                <a:gd name="T32" fmla="*/ 958 w 3112"/>
                <a:gd name="T33" fmla="*/ 109 h 149"/>
                <a:gd name="T34" fmla="*/ 1031 w 3112"/>
                <a:gd name="T35" fmla="*/ 88 h 149"/>
                <a:gd name="T36" fmla="*/ 1145 w 3112"/>
                <a:gd name="T37" fmla="*/ 83 h 149"/>
                <a:gd name="T38" fmla="*/ 1145 w 3112"/>
                <a:gd name="T39" fmla="*/ 83 h 149"/>
                <a:gd name="T40" fmla="*/ 1220 w 3112"/>
                <a:gd name="T41" fmla="*/ 99 h 149"/>
                <a:gd name="T42" fmla="*/ 1258 w 3112"/>
                <a:gd name="T43" fmla="*/ 97 h 149"/>
                <a:gd name="T44" fmla="*/ 1334 w 3112"/>
                <a:gd name="T45" fmla="*/ 76 h 149"/>
                <a:gd name="T46" fmla="*/ 1448 w 3112"/>
                <a:gd name="T47" fmla="*/ 71 h 149"/>
                <a:gd name="T48" fmla="*/ 1448 w 3112"/>
                <a:gd name="T49" fmla="*/ 71 h 149"/>
                <a:gd name="T50" fmla="*/ 1523 w 3112"/>
                <a:gd name="T51" fmla="*/ 85 h 149"/>
                <a:gd name="T52" fmla="*/ 1561 w 3112"/>
                <a:gd name="T53" fmla="*/ 85 h 149"/>
                <a:gd name="T54" fmla="*/ 1637 w 3112"/>
                <a:gd name="T55" fmla="*/ 62 h 149"/>
                <a:gd name="T56" fmla="*/ 1750 w 3112"/>
                <a:gd name="T57" fmla="*/ 57 h 149"/>
                <a:gd name="T58" fmla="*/ 1750 w 3112"/>
                <a:gd name="T59" fmla="*/ 57 h 149"/>
                <a:gd name="T60" fmla="*/ 1826 w 3112"/>
                <a:gd name="T61" fmla="*/ 73 h 149"/>
                <a:gd name="T62" fmla="*/ 1864 w 3112"/>
                <a:gd name="T63" fmla="*/ 71 h 149"/>
                <a:gd name="T64" fmla="*/ 1939 w 3112"/>
                <a:gd name="T65" fmla="*/ 50 h 149"/>
                <a:gd name="T66" fmla="*/ 2053 w 3112"/>
                <a:gd name="T67" fmla="*/ 45 h 149"/>
                <a:gd name="T68" fmla="*/ 2053 w 3112"/>
                <a:gd name="T69" fmla="*/ 45 h 149"/>
                <a:gd name="T70" fmla="*/ 2129 w 3112"/>
                <a:gd name="T71" fmla="*/ 62 h 149"/>
                <a:gd name="T72" fmla="*/ 2166 w 3112"/>
                <a:gd name="T73" fmla="*/ 59 h 149"/>
                <a:gd name="T74" fmla="*/ 2242 w 3112"/>
                <a:gd name="T75" fmla="*/ 38 h 149"/>
                <a:gd name="T76" fmla="*/ 2356 w 3112"/>
                <a:gd name="T77" fmla="*/ 33 h 149"/>
                <a:gd name="T78" fmla="*/ 2356 w 3112"/>
                <a:gd name="T79" fmla="*/ 33 h 149"/>
                <a:gd name="T80" fmla="*/ 2431 w 3112"/>
                <a:gd name="T81" fmla="*/ 47 h 149"/>
                <a:gd name="T82" fmla="*/ 2469 w 3112"/>
                <a:gd name="T83" fmla="*/ 47 h 149"/>
                <a:gd name="T84" fmla="*/ 2545 w 3112"/>
                <a:gd name="T85" fmla="*/ 24 h 149"/>
                <a:gd name="T86" fmla="*/ 2658 w 3112"/>
                <a:gd name="T87" fmla="*/ 19 h 149"/>
                <a:gd name="T88" fmla="*/ 2658 w 3112"/>
                <a:gd name="T89" fmla="*/ 19 h 149"/>
                <a:gd name="T90" fmla="*/ 2734 w 3112"/>
                <a:gd name="T91" fmla="*/ 36 h 149"/>
                <a:gd name="T92" fmla="*/ 2772 w 3112"/>
                <a:gd name="T93" fmla="*/ 33 h 149"/>
                <a:gd name="T94" fmla="*/ 2847 w 3112"/>
                <a:gd name="T95" fmla="*/ 12 h 149"/>
                <a:gd name="T96" fmla="*/ 2961 w 3112"/>
                <a:gd name="T97" fmla="*/ 7 h 149"/>
                <a:gd name="T98" fmla="*/ 2961 w 3112"/>
                <a:gd name="T99" fmla="*/ 7 h 149"/>
                <a:gd name="T100" fmla="*/ 3037 w 3112"/>
                <a:gd name="T101" fmla="*/ 24 h 149"/>
                <a:gd name="T102" fmla="*/ 3074 w 3112"/>
                <a:gd name="T103" fmla="*/ 21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112" h="149">
                  <a:moveTo>
                    <a:pt x="12" y="130"/>
                  </a:moveTo>
                  <a:lnTo>
                    <a:pt x="0" y="130"/>
                  </a:lnTo>
                  <a:lnTo>
                    <a:pt x="0" y="149"/>
                  </a:lnTo>
                  <a:lnTo>
                    <a:pt x="12" y="149"/>
                  </a:lnTo>
                  <a:lnTo>
                    <a:pt x="12" y="130"/>
                  </a:lnTo>
                  <a:moveTo>
                    <a:pt x="88" y="125"/>
                  </a:moveTo>
                  <a:lnTo>
                    <a:pt x="50" y="128"/>
                  </a:lnTo>
                  <a:lnTo>
                    <a:pt x="50" y="147"/>
                  </a:lnTo>
                  <a:lnTo>
                    <a:pt x="88" y="144"/>
                  </a:lnTo>
                  <a:lnTo>
                    <a:pt x="88" y="125"/>
                  </a:lnTo>
                  <a:moveTo>
                    <a:pt x="163" y="123"/>
                  </a:moveTo>
                  <a:lnTo>
                    <a:pt x="126" y="125"/>
                  </a:lnTo>
                  <a:lnTo>
                    <a:pt x="126" y="144"/>
                  </a:lnTo>
                  <a:lnTo>
                    <a:pt x="163" y="142"/>
                  </a:lnTo>
                  <a:lnTo>
                    <a:pt x="163" y="123"/>
                  </a:lnTo>
                  <a:moveTo>
                    <a:pt x="237" y="121"/>
                  </a:moveTo>
                  <a:lnTo>
                    <a:pt x="201" y="121"/>
                  </a:lnTo>
                  <a:lnTo>
                    <a:pt x="201" y="140"/>
                  </a:lnTo>
                  <a:lnTo>
                    <a:pt x="239" y="140"/>
                  </a:lnTo>
                  <a:lnTo>
                    <a:pt x="237" y="121"/>
                  </a:lnTo>
                  <a:moveTo>
                    <a:pt x="312" y="118"/>
                  </a:moveTo>
                  <a:lnTo>
                    <a:pt x="275" y="118"/>
                  </a:lnTo>
                  <a:lnTo>
                    <a:pt x="277" y="137"/>
                  </a:lnTo>
                  <a:lnTo>
                    <a:pt x="315" y="135"/>
                  </a:lnTo>
                  <a:lnTo>
                    <a:pt x="312" y="118"/>
                  </a:lnTo>
                  <a:moveTo>
                    <a:pt x="388" y="114"/>
                  </a:moveTo>
                  <a:lnTo>
                    <a:pt x="350" y="116"/>
                  </a:lnTo>
                  <a:lnTo>
                    <a:pt x="353" y="135"/>
                  </a:lnTo>
                  <a:lnTo>
                    <a:pt x="390" y="133"/>
                  </a:lnTo>
                  <a:lnTo>
                    <a:pt x="388" y="114"/>
                  </a:lnTo>
                  <a:moveTo>
                    <a:pt x="464" y="111"/>
                  </a:moveTo>
                  <a:lnTo>
                    <a:pt x="426" y="114"/>
                  </a:lnTo>
                  <a:lnTo>
                    <a:pt x="428" y="133"/>
                  </a:lnTo>
                  <a:lnTo>
                    <a:pt x="466" y="130"/>
                  </a:lnTo>
                  <a:lnTo>
                    <a:pt x="464" y="111"/>
                  </a:lnTo>
                  <a:moveTo>
                    <a:pt x="539" y="109"/>
                  </a:moveTo>
                  <a:lnTo>
                    <a:pt x="502" y="109"/>
                  </a:lnTo>
                  <a:lnTo>
                    <a:pt x="504" y="128"/>
                  </a:lnTo>
                  <a:lnTo>
                    <a:pt x="542" y="128"/>
                  </a:lnTo>
                  <a:lnTo>
                    <a:pt x="539" y="109"/>
                  </a:lnTo>
                  <a:moveTo>
                    <a:pt x="615" y="104"/>
                  </a:moveTo>
                  <a:lnTo>
                    <a:pt x="577" y="107"/>
                  </a:lnTo>
                  <a:lnTo>
                    <a:pt x="580" y="125"/>
                  </a:lnTo>
                  <a:lnTo>
                    <a:pt x="617" y="123"/>
                  </a:lnTo>
                  <a:lnTo>
                    <a:pt x="615" y="104"/>
                  </a:lnTo>
                  <a:moveTo>
                    <a:pt x="691" y="102"/>
                  </a:moveTo>
                  <a:lnTo>
                    <a:pt x="653" y="104"/>
                  </a:lnTo>
                  <a:lnTo>
                    <a:pt x="655" y="123"/>
                  </a:lnTo>
                  <a:lnTo>
                    <a:pt x="693" y="121"/>
                  </a:lnTo>
                  <a:lnTo>
                    <a:pt x="691" y="102"/>
                  </a:lnTo>
                  <a:moveTo>
                    <a:pt x="766" y="99"/>
                  </a:moveTo>
                  <a:lnTo>
                    <a:pt x="729" y="99"/>
                  </a:lnTo>
                  <a:lnTo>
                    <a:pt x="731" y="118"/>
                  </a:lnTo>
                  <a:lnTo>
                    <a:pt x="769" y="118"/>
                  </a:lnTo>
                  <a:lnTo>
                    <a:pt x="766" y="99"/>
                  </a:lnTo>
                  <a:moveTo>
                    <a:pt x="842" y="95"/>
                  </a:moveTo>
                  <a:lnTo>
                    <a:pt x="804" y="97"/>
                  </a:lnTo>
                  <a:lnTo>
                    <a:pt x="807" y="116"/>
                  </a:lnTo>
                  <a:lnTo>
                    <a:pt x="844" y="114"/>
                  </a:lnTo>
                  <a:lnTo>
                    <a:pt x="842" y="95"/>
                  </a:lnTo>
                  <a:moveTo>
                    <a:pt x="918" y="92"/>
                  </a:moveTo>
                  <a:lnTo>
                    <a:pt x="880" y="95"/>
                  </a:lnTo>
                  <a:lnTo>
                    <a:pt x="882" y="114"/>
                  </a:lnTo>
                  <a:lnTo>
                    <a:pt x="920" y="111"/>
                  </a:lnTo>
                  <a:lnTo>
                    <a:pt x="918" y="92"/>
                  </a:lnTo>
                  <a:moveTo>
                    <a:pt x="993" y="90"/>
                  </a:moveTo>
                  <a:lnTo>
                    <a:pt x="956" y="90"/>
                  </a:lnTo>
                  <a:lnTo>
                    <a:pt x="958" y="109"/>
                  </a:lnTo>
                  <a:lnTo>
                    <a:pt x="996" y="109"/>
                  </a:lnTo>
                  <a:lnTo>
                    <a:pt x="993" y="90"/>
                  </a:lnTo>
                  <a:moveTo>
                    <a:pt x="1069" y="85"/>
                  </a:moveTo>
                  <a:lnTo>
                    <a:pt x="1031" y="88"/>
                  </a:lnTo>
                  <a:lnTo>
                    <a:pt x="1034" y="107"/>
                  </a:lnTo>
                  <a:lnTo>
                    <a:pt x="1072" y="104"/>
                  </a:lnTo>
                  <a:lnTo>
                    <a:pt x="1069" y="85"/>
                  </a:lnTo>
                  <a:moveTo>
                    <a:pt x="1145" y="83"/>
                  </a:moveTo>
                  <a:lnTo>
                    <a:pt x="1107" y="85"/>
                  </a:lnTo>
                  <a:lnTo>
                    <a:pt x="1109" y="104"/>
                  </a:lnTo>
                  <a:lnTo>
                    <a:pt x="1145" y="102"/>
                  </a:lnTo>
                  <a:lnTo>
                    <a:pt x="1145" y="83"/>
                  </a:lnTo>
                  <a:moveTo>
                    <a:pt x="1220" y="81"/>
                  </a:moveTo>
                  <a:lnTo>
                    <a:pt x="1183" y="81"/>
                  </a:lnTo>
                  <a:lnTo>
                    <a:pt x="1183" y="99"/>
                  </a:lnTo>
                  <a:lnTo>
                    <a:pt x="1220" y="99"/>
                  </a:lnTo>
                  <a:lnTo>
                    <a:pt x="1220" y="81"/>
                  </a:lnTo>
                  <a:moveTo>
                    <a:pt x="1296" y="76"/>
                  </a:moveTo>
                  <a:lnTo>
                    <a:pt x="1258" y="78"/>
                  </a:lnTo>
                  <a:lnTo>
                    <a:pt x="1258" y="97"/>
                  </a:lnTo>
                  <a:lnTo>
                    <a:pt x="1296" y="95"/>
                  </a:lnTo>
                  <a:lnTo>
                    <a:pt x="1296" y="76"/>
                  </a:lnTo>
                  <a:moveTo>
                    <a:pt x="1372" y="73"/>
                  </a:moveTo>
                  <a:lnTo>
                    <a:pt x="1334" y="76"/>
                  </a:lnTo>
                  <a:lnTo>
                    <a:pt x="1334" y="95"/>
                  </a:lnTo>
                  <a:lnTo>
                    <a:pt x="1372" y="92"/>
                  </a:lnTo>
                  <a:lnTo>
                    <a:pt x="1372" y="73"/>
                  </a:lnTo>
                  <a:moveTo>
                    <a:pt x="1448" y="71"/>
                  </a:moveTo>
                  <a:lnTo>
                    <a:pt x="1410" y="71"/>
                  </a:lnTo>
                  <a:lnTo>
                    <a:pt x="1410" y="90"/>
                  </a:lnTo>
                  <a:lnTo>
                    <a:pt x="1448" y="90"/>
                  </a:lnTo>
                  <a:lnTo>
                    <a:pt x="1448" y="71"/>
                  </a:lnTo>
                  <a:moveTo>
                    <a:pt x="1523" y="66"/>
                  </a:moveTo>
                  <a:lnTo>
                    <a:pt x="1485" y="69"/>
                  </a:lnTo>
                  <a:lnTo>
                    <a:pt x="1485" y="88"/>
                  </a:lnTo>
                  <a:lnTo>
                    <a:pt x="1523" y="85"/>
                  </a:lnTo>
                  <a:lnTo>
                    <a:pt x="1523" y="66"/>
                  </a:lnTo>
                  <a:moveTo>
                    <a:pt x="1599" y="64"/>
                  </a:moveTo>
                  <a:lnTo>
                    <a:pt x="1561" y="66"/>
                  </a:lnTo>
                  <a:lnTo>
                    <a:pt x="1561" y="85"/>
                  </a:lnTo>
                  <a:lnTo>
                    <a:pt x="1599" y="83"/>
                  </a:lnTo>
                  <a:lnTo>
                    <a:pt x="1599" y="64"/>
                  </a:lnTo>
                  <a:moveTo>
                    <a:pt x="1675" y="62"/>
                  </a:moveTo>
                  <a:lnTo>
                    <a:pt x="1637" y="62"/>
                  </a:lnTo>
                  <a:lnTo>
                    <a:pt x="1637" y="81"/>
                  </a:lnTo>
                  <a:lnTo>
                    <a:pt x="1675" y="81"/>
                  </a:lnTo>
                  <a:lnTo>
                    <a:pt x="1675" y="62"/>
                  </a:lnTo>
                  <a:moveTo>
                    <a:pt x="1750" y="57"/>
                  </a:moveTo>
                  <a:lnTo>
                    <a:pt x="1712" y="59"/>
                  </a:lnTo>
                  <a:lnTo>
                    <a:pt x="1712" y="78"/>
                  </a:lnTo>
                  <a:lnTo>
                    <a:pt x="1750" y="76"/>
                  </a:lnTo>
                  <a:lnTo>
                    <a:pt x="1750" y="57"/>
                  </a:lnTo>
                  <a:moveTo>
                    <a:pt x="1826" y="55"/>
                  </a:moveTo>
                  <a:lnTo>
                    <a:pt x="1788" y="57"/>
                  </a:lnTo>
                  <a:lnTo>
                    <a:pt x="1788" y="76"/>
                  </a:lnTo>
                  <a:lnTo>
                    <a:pt x="1826" y="73"/>
                  </a:lnTo>
                  <a:lnTo>
                    <a:pt x="1826" y="55"/>
                  </a:lnTo>
                  <a:moveTo>
                    <a:pt x="1902" y="52"/>
                  </a:moveTo>
                  <a:lnTo>
                    <a:pt x="1864" y="52"/>
                  </a:lnTo>
                  <a:lnTo>
                    <a:pt x="1864" y="71"/>
                  </a:lnTo>
                  <a:lnTo>
                    <a:pt x="1902" y="71"/>
                  </a:lnTo>
                  <a:lnTo>
                    <a:pt x="1902" y="52"/>
                  </a:lnTo>
                  <a:moveTo>
                    <a:pt x="1977" y="47"/>
                  </a:moveTo>
                  <a:lnTo>
                    <a:pt x="1939" y="50"/>
                  </a:lnTo>
                  <a:lnTo>
                    <a:pt x="1939" y="69"/>
                  </a:lnTo>
                  <a:lnTo>
                    <a:pt x="1977" y="66"/>
                  </a:lnTo>
                  <a:lnTo>
                    <a:pt x="1977" y="47"/>
                  </a:lnTo>
                  <a:moveTo>
                    <a:pt x="2053" y="45"/>
                  </a:moveTo>
                  <a:lnTo>
                    <a:pt x="2015" y="47"/>
                  </a:lnTo>
                  <a:lnTo>
                    <a:pt x="2015" y="66"/>
                  </a:lnTo>
                  <a:lnTo>
                    <a:pt x="2053" y="64"/>
                  </a:lnTo>
                  <a:lnTo>
                    <a:pt x="2053" y="45"/>
                  </a:lnTo>
                  <a:moveTo>
                    <a:pt x="2129" y="43"/>
                  </a:moveTo>
                  <a:lnTo>
                    <a:pt x="2091" y="43"/>
                  </a:lnTo>
                  <a:lnTo>
                    <a:pt x="2091" y="62"/>
                  </a:lnTo>
                  <a:lnTo>
                    <a:pt x="2129" y="62"/>
                  </a:lnTo>
                  <a:lnTo>
                    <a:pt x="2129" y="43"/>
                  </a:lnTo>
                  <a:moveTo>
                    <a:pt x="2204" y="38"/>
                  </a:moveTo>
                  <a:lnTo>
                    <a:pt x="2166" y="40"/>
                  </a:lnTo>
                  <a:lnTo>
                    <a:pt x="2166" y="59"/>
                  </a:lnTo>
                  <a:lnTo>
                    <a:pt x="2204" y="57"/>
                  </a:lnTo>
                  <a:lnTo>
                    <a:pt x="2204" y="38"/>
                  </a:lnTo>
                  <a:moveTo>
                    <a:pt x="2280" y="36"/>
                  </a:moveTo>
                  <a:lnTo>
                    <a:pt x="2242" y="38"/>
                  </a:lnTo>
                  <a:lnTo>
                    <a:pt x="2242" y="57"/>
                  </a:lnTo>
                  <a:lnTo>
                    <a:pt x="2280" y="55"/>
                  </a:lnTo>
                  <a:lnTo>
                    <a:pt x="2280" y="36"/>
                  </a:lnTo>
                  <a:moveTo>
                    <a:pt x="2356" y="33"/>
                  </a:moveTo>
                  <a:lnTo>
                    <a:pt x="2318" y="33"/>
                  </a:lnTo>
                  <a:lnTo>
                    <a:pt x="2318" y="52"/>
                  </a:lnTo>
                  <a:lnTo>
                    <a:pt x="2356" y="52"/>
                  </a:lnTo>
                  <a:lnTo>
                    <a:pt x="2356" y="33"/>
                  </a:lnTo>
                  <a:moveTo>
                    <a:pt x="2431" y="29"/>
                  </a:moveTo>
                  <a:lnTo>
                    <a:pt x="2393" y="31"/>
                  </a:lnTo>
                  <a:lnTo>
                    <a:pt x="2393" y="50"/>
                  </a:lnTo>
                  <a:lnTo>
                    <a:pt x="2431" y="47"/>
                  </a:lnTo>
                  <a:lnTo>
                    <a:pt x="2431" y="29"/>
                  </a:lnTo>
                  <a:moveTo>
                    <a:pt x="2507" y="26"/>
                  </a:moveTo>
                  <a:lnTo>
                    <a:pt x="2469" y="29"/>
                  </a:lnTo>
                  <a:lnTo>
                    <a:pt x="2469" y="47"/>
                  </a:lnTo>
                  <a:lnTo>
                    <a:pt x="2507" y="45"/>
                  </a:lnTo>
                  <a:lnTo>
                    <a:pt x="2507" y="26"/>
                  </a:lnTo>
                  <a:moveTo>
                    <a:pt x="2583" y="24"/>
                  </a:moveTo>
                  <a:lnTo>
                    <a:pt x="2545" y="24"/>
                  </a:lnTo>
                  <a:lnTo>
                    <a:pt x="2545" y="43"/>
                  </a:lnTo>
                  <a:lnTo>
                    <a:pt x="2583" y="43"/>
                  </a:lnTo>
                  <a:lnTo>
                    <a:pt x="2583" y="24"/>
                  </a:lnTo>
                  <a:moveTo>
                    <a:pt x="2658" y="19"/>
                  </a:moveTo>
                  <a:lnTo>
                    <a:pt x="2620" y="21"/>
                  </a:lnTo>
                  <a:lnTo>
                    <a:pt x="2620" y="40"/>
                  </a:lnTo>
                  <a:lnTo>
                    <a:pt x="2658" y="38"/>
                  </a:lnTo>
                  <a:lnTo>
                    <a:pt x="2658" y="19"/>
                  </a:lnTo>
                  <a:moveTo>
                    <a:pt x="2734" y="17"/>
                  </a:moveTo>
                  <a:lnTo>
                    <a:pt x="2696" y="19"/>
                  </a:lnTo>
                  <a:lnTo>
                    <a:pt x="2696" y="38"/>
                  </a:lnTo>
                  <a:lnTo>
                    <a:pt x="2734" y="36"/>
                  </a:lnTo>
                  <a:lnTo>
                    <a:pt x="2734" y="17"/>
                  </a:lnTo>
                  <a:moveTo>
                    <a:pt x="2810" y="14"/>
                  </a:moveTo>
                  <a:lnTo>
                    <a:pt x="2772" y="14"/>
                  </a:lnTo>
                  <a:lnTo>
                    <a:pt x="2772" y="33"/>
                  </a:lnTo>
                  <a:lnTo>
                    <a:pt x="2810" y="33"/>
                  </a:lnTo>
                  <a:lnTo>
                    <a:pt x="2810" y="14"/>
                  </a:lnTo>
                  <a:moveTo>
                    <a:pt x="2885" y="10"/>
                  </a:moveTo>
                  <a:lnTo>
                    <a:pt x="2847" y="12"/>
                  </a:lnTo>
                  <a:lnTo>
                    <a:pt x="2847" y="31"/>
                  </a:lnTo>
                  <a:lnTo>
                    <a:pt x="2885" y="29"/>
                  </a:lnTo>
                  <a:lnTo>
                    <a:pt x="2885" y="10"/>
                  </a:lnTo>
                  <a:moveTo>
                    <a:pt x="2961" y="7"/>
                  </a:moveTo>
                  <a:lnTo>
                    <a:pt x="2923" y="10"/>
                  </a:lnTo>
                  <a:lnTo>
                    <a:pt x="2923" y="29"/>
                  </a:lnTo>
                  <a:lnTo>
                    <a:pt x="2961" y="26"/>
                  </a:lnTo>
                  <a:lnTo>
                    <a:pt x="2961" y="7"/>
                  </a:lnTo>
                  <a:moveTo>
                    <a:pt x="3034" y="5"/>
                  </a:moveTo>
                  <a:lnTo>
                    <a:pt x="2996" y="5"/>
                  </a:lnTo>
                  <a:lnTo>
                    <a:pt x="2999" y="24"/>
                  </a:lnTo>
                  <a:lnTo>
                    <a:pt x="3037" y="24"/>
                  </a:lnTo>
                  <a:lnTo>
                    <a:pt x="3034" y="5"/>
                  </a:lnTo>
                  <a:moveTo>
                    <a:pt x="3110" y="0"/>
                  </a:moveTo>
                  <a:lnTo>
                    <a:pt x="3072" y="2"/>
                  </a:lnTo>
                  <a:lnTo>
                    <a:pt x="3074" y="21"/>
                  </a:lnTo>
                  <a:lnTo>
                    <a:pt x="3112" y="19"/>
                  </a:lnTo>
                  <a:lnTo>
                    <a:pt x="311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33" tIns="64268" rIns="128533" bIns="64268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33" dirty="0">
                <a:latin typeface="Noto Sans S Chinese Light" panose="020B0300000000000000" pitchFamily="34" charset="-122"/>
                <a:ea typeface="Noto Sans S Chinese Light" panose="020B03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2" name="Freeform 11"/>
            <p:cNvSpPr>
              <a:spLocks noEditPoints="1"/>
            </p:cNvSpPr>
            <p:nvPr/>
          </p:nvSpPr>
          <p:spPr bwMode="auto">
            <a:xfrm>
              <a:off x="5154722" y="1986433"/>
              <a:ext cx="1933656" cy="1441169"/>
            </a:xfrm>
            <a:custGeom>
              <a:avLst/>
              <a:gdLst>
                <a:gd name="T0" fmla="*/ 31 w 2611"/>
                <a:gd name="T1" fmla="*/ 21 h 1946"/>
                <a:gd name="T2" fmla="*/ 71 w 2611"/>
                <a:gd name="T3" fmla="*/ 85 h 1946"/>
                <a:gd name="T4" fmla="*/ 111 w 2611"/>
                <a:gd name="T5" fmla="*/ 149 h 1946"/>
                <a:gd name="T6" fmla="*/ 154 w 2611"/>
                <a:gd name="T7" fmla="*/ 213 h 1946"/>
                <a:gd name="T8" fmla="*/ 194 w 2611"/>
                <a:gd name="T9" fmla="*/ 276 h 1946"/>
                <a:gd name="T10" fmla="*/ 236 w 2611"/>
                <a:gd name="T11" fmla="*/ 340 h 1946"/>
                <a:gd name="T12" fmla="*/ 277 w 2611"/>
                <a:gd name="T13" fmla="*/ 404 h 1946"/>
                <a:gd name="T14" fmla="*/ 317 w 2611"/>
                <a:gd name="T15" fmla="*/ 466 h 1946"/>
                <a:gd name="T16" fmla="*/ 359 w 2611"/>
                <a:gd name="T17" fmla="*/ 529 h 1946"/>
                <a:gd name="T18" fmla="*/ 400 w 2611"/>
                <a:gd name="T19" fmla="*/ 593 h 1946"/>
                <a:gd name="T20" fmla="*/ 440 w 2611"/>
                <a:gd name="T21" fmla="*/ 657 h 1946"/>
                <a:gd name="T22" fmla="*/ 482 w 2611"/>
                <a:gd name="T23" fmla="*/ 721 h 1946"/>
                <a:gd name="T24" fmla="*/ 523 w 2611"/>
                <a:gd name="T25" fmla="*/ 785 h 1946"/>
                <a:gd name="T26" fmla="*/ 565 w 2611"/>
                <a:gd name="T27" fmla="*/ 849 h 1946"/>
                <a:gd name="T28" fmla="*/ 605 w 2611"/>
                <a:gd name="T29" fmla="*/ 910 h 1946"/>
                <a:gd name="T30" fmla="*/ 646 w 2611"/>
                <a:gd name="T31" fmla="*/ 974 h 1946"/>
                <a:gd name="T32" fmla="*/ 688 w 2611"/>
                <a:gd name="T33" fmla="*/ 1038 h 1946"/>
                <a:gd name="T34" fmla="*/ 728 w 2611"/>
                <a:gd name="T35" fmla="*/ 1102 h 1946"/>
                <a:gd name="T36" fmla="*/ 771 w 2611"/>
                <a:gd name="T37" fmla="*/ 1166 h 1946"/>
                <a:gd name="T38" fmla="*/ 811 w 2611"/>
                <a:gd name="T39" fmla="*/ 1230 h 1946"/>
                <a:gd name="T40" fmla="*/ 851 w 2611"/>
                <a:gd name="T41" fmla="*/ 1293 h 1946"/>
                <a:gd name="T42" fmla="*/ 894 w 2611"/>
                <a:gd name="T43" fmla="*/ 1355 h 1946"/>
                <a:gd name="T44" fmla="*/ 934 w 2611"/>
                <a:gd name="T45" fmla="*/ 1419 h 1946"/>
                <a:gd name="T46" fmla="*/ 974 w 2611"/>
                <a:gd name="T47" fmla="*/ 1483 h 1946"/>
                <a:gd name="T48" fmla="*/ 1017 w 2611"/>
                <a:gd name="T49" fmla="*/ 1547 h 1946"/>
                <a:gd name="T50" fmla="*/ 1057 w 2611"/>
                <a:gd name="T51" fmla="*/ 1610 h 1946"/>
                <a:gd name="T52" fmla="*/ 1100 w 2611"/>
                <a:gd name="T53" fmla="*/ 1674 h 1946"/>
                <a:gd name="T54" fmla="*/ 1140 w 2611"/>
                <a:gd name="T55" fmla="*/ 1738 h 1946"/>
                <a:gd name="T56" fmla="*/ 1180 w 2611"/>
                <a:gd name="T57" fmla="*/ 1802 h 1946"/>
                <a:gd name="T58" fmla="*/ 1223 w 2611"/>
                <a:gd name="T59" fmla="*/ 1863 h 1946"/>
                <a:gd name="T60" fmla="*/ 1241 w 2611"/>
                <a:gd name="T61" fmla="*/ 1897 h 1946"/>
                <a:gd name="T62" fmla="*/ 1291 w 2611"/>
                <a:gd name="T63" fmla="*/ 1859 h 1946"/>
                <a:gd name="T64" fmla="*/ 1334 w 2611"/>
                <a:gd name="T65" fmla="*/ 1797 h 1946"/>
                <a:gd name="T66" fmla="*/ 1379 w 2611"/>
                <a:gd name="T67" fmla="*/ 1736 h 1946"/>
                <a:gd name="T68" fmla="*/ 1421 w 2611"/>
                <a:gd name="T69" fmla="*/ 1674 h 1946"/>
                <a:gd name="T70" fmla="*/ 1466 w 2611"/>
                <a:gd name="T71" fmla="*/ 1610 h 1946"/>
                <a:gd name="T72" fmla="*/ 1509 w 2611"/>
                <a:gd name="T73" fmla="*/ 1549 h 1946"/>
                <a:gd name="T74" fmla="*/ 1551 w 2611"/>
                <a:gd name="T75" fmla="*/ 1487 h 1946"/>
                <a:gd name="T76" fmla="*/ 1596 w 2611"/>
                <a:gd name="T77" fmla="*/ 1426 h 1946"/>
                <a:gd name="T78" fmla="*/ 1639 w 2611"/>
                <a:gd name="T79" fmla="*/ 1364 h 1946"/>
                <a:gd name="T80" fmla="*/ 1681 w 2611"/>
                <a:gd name="T81" fmla="*/ 1301 h 1946"/>
                <a:gd name="T82" fmla="*/ 1726 w 2611"/>
                <a:gd name="T83" fmla="*/ 1239 h 1946"/>
                <a:gd name="T84" fmla="*/ 1769 w 2611"/>
                <a:gd name="T85" fmla="*/ 1178 h 1946"/>
                <a:gd name="T86" fmla="*/ 1814 w 2611"/>
                <a:gd name="T87" fmla="*/ 1116 h 1946"/>
                <a:gd name="T88" fmla="*/ 1856 w 2611"/>
                <a:gd name="T89" fmla="*/ 1055 h 1946"/>
                <a:gd name="T90" fmla="*/ 1899 w 2611"/>
                <a:gd name="T91" fmla="*/ 991 h 1946"/>
                <a:gd name="T92" fmla="*/ 1944 w 2611"/>
                <a:gd name="T93" fmla="*/ 929 h 1946"/>
                <a:gd name="T94" fmla="*/ 1986 w 2611"/>
                <a:gd name="T95" fmla="*/ 868 h 1946"/>
                <a:gd name="T96" fmla="*/ 2029 w 2611"/>
                <a:gd name="T97" fmla="*/ 806 h 1946"/>
                <a:gd name="T98" fmla="*/ 2074 w 2611"/>
                <a:gd name="T99" fmla="*/ 745 h 1946"/>
                <a:gd name="T100" fmla="*/ 2116 w 2611"/>
                <a:gd name="T101" fmla="*/ 681 h 1946"/>
                <a:gd name="T102" fmla="*/ 2161 w 2611"/>
                <a:gd name="T103" fmla="*/ 619 h 1946"/>
                <a:gd name="T104" fmla="*/ 2204 w 2611"/>
                <a:gd name="T105" fmla="*/ 558 h 1946"/>
                <a:gd name="T106" fmla="*/ 2246 w 2611"/>
                <a:gd name="T107" fmla="*/ 496 h 1946"/>
                <a:gd name="T108" fmla="*/ 2291 w 2611"/>
                <a:gd name="T109" fmla="*/ 435 h 1946"/>
                <a:gd name="T110" fmla="*/ 2334 w 2611"/>
                <a:gd name="T111" fmla="*/ 371 h 1946"/>
                <a:gd name="T112" fmla="*/ 2379 w 2611"/>
                <a:gd name="T113" fmla="*/ 310 h 1946"/>
                <a:gd name="T114" fmla="*/ 2421 w 2611"/>
                <a:gd name="T115" fmla="*/ 248 h 1946"/>
                <a:gd name="T116" fmla="*/ 2464 w 2611"/>
                <a:gd name="T117" fmla="*/ 187 h 1946"/>
                <a:gd name="T118" fmla="*/ 2509 w 2611"/>
                <a:gd name="T119" fmla="*/ 125 h 1946"/>
                <a:gd name="T120" fmla="*/ 2552 w 2611"/>
                <a:gd name="T121" fmla="*/ 61 h 1946"/>
                <a:gd name="T122" fmla="*/ 2594 w 2611"/>
                <a:gd name="T123" fmla="*/ 0 h 19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611" h="1946">
                  <a:moveTo>
                    <a:pt x="31" y="21"/>
                  </a:moveTo>
                  <a:lnTo>
                    <a:pt x="16" y="0"/>
                  </a:lnTo>
                  <a:lnTo>
                    <a:pt x="0" y="12"/>
                  </a:lnTo>
                  <a:lnTo>
                    <a:pt x="14" y="33"/>
                  </a:lnTo>
                  <a:lnTo>
                    <a:pt x="31" y="21"/>
                  </a:lnTo>
                  <a:close/>
                  <a:moveTo>
                    <a:pt x="71" y="85"/>
                  </a:moveTo>
                  <a:lnTo>
                    <a:pt x="50" y="54"/>
                  </a:lnTo>
                  <a:lnTo>
                    <a:pt x="35" y="64"/>
                  </a:lnTo>
                  <a:lnTo>
                    <a:pt x="54" y="97"/>
                  </a:lnTo>
                  <a:lnTo>
                    <a:pt x="71" y="85"/>
                  </a:lnTo>
                  <a:close/>
                  <a:moveTo>
                    <a:pt x="111" y="149"/>
                  </a:moveTo>
                  <a:lnTo>
                    <a:pt x="92" y="118"/>
                  </a:lnTo>
                  <a:lnTo>
                    <a:pt x="76" y="127"/>
                  </a:lnTo>
                  <a:lnTo>
                    <a:pt x="97" y="158"/>
                  </a:lnTo>
                  <a:lnTo>
                    <a:pt x="111" y="149"/>
                  </a:lnTo>
                  <a:close/>
                  <a:moveTo>
                    <a:pt x="154" y="213"/>
                  </a:moveTo>
                  <a:lnTo>
                    <a:pt x="132" y="179"/>
                  </a:lnTo>
                  <a:lnTo>
                    <a:pt x="116" y="191"/>
                  </a:lnTo>
                  <a:lnTo>
                    <a:pt x="137" y="222"/>
                  </a:lnTo>
                  <a:lnTo>
                    <a:pt x="154" y="213"/>
                  </a:lnTo>
                  <a:close/>
                  <a:moveTo>
                    <a:pt x="194" y="276"/>
                  </a:moveTo>
                  <a:lnTo>
                    <a:pt x="173" y="243"/>
                  </a:lnTo>
                  <a:lnTo>
                    <a:pt x="158" y="255"/>
                  </a:lnTo>
                  <a:lnTo>
                    <a:pt x="177" y="286"/>
                  </a:lnTo>
                  <a:lnTo>
                    <a:pt x="194" y="276"/>
                  </a:lnTo>
                  <a:close/>
                  <a:moveTo>
                    <a:pt x="236" y="340"/>
                  </a:moveTo>
                  <a:lnTo>
                    <a:pt x="215" y="307"/>
                  </a:lnTo>
                  <a:lnTo>
                    <a:pt x="199" y="319"/>
                  </a:lnTo>
                  <a:lnTo>
                    <a:pt x="220" y="350"/>
                  </a:lnTo>
                  <a:lnTo>
                    <a:pt x="236" y="340"/>
                  </a:lnTo>
                  <a:close/>
                  <a:moveTo>
                    <a:pt x="277" y="404"/>
                  </a:moveTo>
                  <a:lnTo>
                    <a:pt x="255" y="371"/>
                  </a:lnTo>
                  <a:lnTo>
                    <a:pt x="241" y="380"/>
                  </a:lnTo>
                  <a:lnTo>
                    <a:pt x="260" y="414"/>
                  </a:lnTo>
                  <a:lnTo>
                    <a:pt x="277" y="404"/>
                  </a:lnTo>
                  <a:close/>
                  <a:moveTo>
                    <a:pt x="317" y="466"/>
                  </a:moveTo>
                  <a:lnTo>
                    <a:pt x="298" y="435"/>
                  </a:lnTo>
                  <a:lnTo>
                    <a:pt x="281" y="444"/>
                  </a:lnTo>
                  <a:lnTo>
                    <a:pt x="303" y="477"/>
                  </a:lnTo>
                  <a:lnTo>
                    <a:pt x="317" y="466"/>
                  </a:lnTo>
                  <a:close/>
                  <a:moveTo>
                    <a:pt x="359" y="529"/>
                  </a:moveTo>
                  <a:lnTo>
                    <a:pt x="338" y="499"/>
                  </a:lnTo>
                  <a:lnTo>
                    <a:pt x="322" y="508"/>
                  </a:lnTo>
                  <a:lnTo>
                    <a:pt x="343" y="541"/>
                  </a:lnTo>
                  <a:lnTo>
                    <a:pt x="359" y="529"/>
                  </a:lnTo>
                  <a:close/>
                  <a:moveTo>
                    <a:pt x="400" y="593"/>
                  </a:moveTo>
                  <a:lnTo>
                    <a:pt x="378" y="563"/>
                  </a:lnTo>
                  <a:lnTo>
                    <a:pt x="364" y="572"/>
                  </a:lnTo>
                  <a:lnTo>
                    <a:pt x="383" y="603"/>
                  </a:lnTo>
                  <a:lnTo>
                    <a:pt x="400" y="593"/>
                  </a:lnTo>
                  <a:close/>
                  <a:moveTo>
                    <a:pt x="440" y="657"/>
                  </a:moveTo>
                  <a:lnTo>
                    <a:pt x="421" y="626"/>
                  </a:lnTo>
                  <a:lnTo>
                    <a:pt x="404" y="636"/>
                  </a:lnTo>
                  <a:lnTo>
                    <a:pt x="426" y="667"/>
                  </a:lnTo>
                  <a:lnTo>
                    <a:pt x="440" y="657"/>
                  </a:lnTo>
                  <a:close/>
                  <a:moveTo>
                    <a:pt x="482" y="721"/>
                  </a:moveTo>
                  <a:lnTo>
                    <a:pt x="461" y="688"/>
                  </a:lnTo>
                  <a:lnTo>
                    <a:pt x="445" y="700"/>
                  </a:lnTo>
                  <a:lnTo>
                    <a:pt x="466" y="731"/>
                  </a:lnTo>
                  <a:lnTo>
                    <a:pt x="482" y="721"/>
                  </a:lnTo>
                  <a:close/>
                  <a:moveTo>
                    <a:pt x="523" y="785"/>
                  </a:moveTo>
                  <a:lnTo>
                    <a:pt x="504" y="752"/>
                  </a:lnTo>
                  <a:lnTo>
                    <a:pt x="487" y="764"/>
                  </a:lnTo>
                  <a:lnTo>
                    <a:pt x="508" y="794"/>
                  </a:lnTo>
                  <a:lnTo>
                    <a:pt x="523" y="785"/>
                  </a:lnTo>
                  <a:close/>
                  <a:moveTo>
                    <a:pt x="565" y="849"/>
                  </a:moveTo>
                  <a:lnTo>
                    <a:pt x="544" y="816"/>
                  </a:lnTo>
                  <a:lnTo>
                    <a:pt x="527" y="825"/>
                  </a:lnTo>
                  <a:lnTo>
                    <a:pt x="549" y="858"/>
                  </a:lnTo>
                  <a:lnTo>
                    <a:pt x="565" y="849"/>
                  </a:lnTo>
                  <a:close/>
                  <a:moveTo>
                    <a:pt x="605" y="910"/>
                  </a:moveTo>
                  <a:lnTo>
                    <a:pt x="584" y="880"/>
                  </a:lnTo>
                  <a:lnTo>
                    <a:pt x="570" y="889"/>
                  </a:lnTo>
                  <a:lnTo>
                    <a:pt x="589" y="922"/>
                  </a:lnTo>
                  <a:lnTo>
                    <a:pt x="605" y="910"/>
                  </a:lnTo>
                  <a:close/>
                  <a:moveTo>
                    <a:pt x="646" y="974"/>
                  </a:moveTo>
                  <a:lnTo>
                    <a:pt x="627" y="943"/>
                  </a:lnTo>
                  <a:lnTo>
                    <a:pt x="610" y="953"/>
                  </a:lnTo>
                  <a:lnTo>
                    <a:pt x="631" y="986"/>
                  </a:lnTo>
                  <a:lnTo>
                    <a:pt x="646" y="974"/>
                  </a:lnTo>
                  <a:close/>
                  <a:moveTo>
                    <a:pt x="688" y="1038"/>
                  </a:moveTo>
                  <a:lnTo>
                    <a:pt x="667" y="1007"/>
                  </a:lnTo>
                  <a:lnTo>
                    <a:pt x="650" y="1017"/>
                  </a:lnTo>
                  <a:lnTo>
                    <a:pt x="672" y="1050"/>
                  </a:lnTo>
                  <a:lnTo>
                    <a:pt x="688" y="1038"/>
                  </a:lnTo>
                  <a:close/>
                  <a:moveTo>
                    <a:pt x="728" y="1102"/>
                  </a:moveTo>
                  <a:lnTo>
                    <a:pt x="707" y="1071"/>
                  </a:lnTo>
                  <a:lnTo>
                    <a:pt x="693" y="1081"/>
                  </a:lnTo>
                  <a:lnTo>
                    <a:pt x="712" y="1111"/>
                  </a:lnTo>
                  <a:lnTo>
                    <a:pt x="728" y="1102"/>
                  </a:lnTo>
                  <a:close/>
                  <a:moveTo>
                    <a:pt x="771" y="1166"/>
                  </a:moveTo>
                  <a:lnTo>
                    <a:pt x="750" y="1133"/>
                  </a:lnTo>
                  <a:lnTo>
                    <a:pt x="733" y="1144"/>
                  </a:lnTo>
                  <a:lnTo>
                    <a:pt x="754" y="1175"/>
                  </a:lnTo>
                  <a:lnTo>
                    <a:pt x="771" y="1166"/>
                  </a:lnTo>
                  <a:close/>
                  <a:moveTo>
                    <a:pt x="811" y="1230"/>
                  </a:moveTo>
                  <a:lnTo>
                    <a:pt x="790" y="1196"/>
                  </a:lnTo>
                  <a:lnTo>
                    <a:pt x="776" y="1208"/>
                  </a:lnTo>
                  <a:lnTo>
                    <a:pt x="794" y="1239"/>
                  </a:lnTo>
                  <a:lnTo>
                    <a:pt x="811" y="1230"/>
                  </a:lnTo>
                  <a:close/>
                  <a:moveTo>
                    <a:pt x="851" y="1293"/>
                  </a:moveTo>
                  <a:lnTo>
                    <a:pt x="832" y="1260"/>
                  </a:lnTo>
                  <a:lnTo>
                    <a:pt x="816" y="1272"/>
                  </a:lnTo>
                  <a:lnTo>
                    <a:pt x="837" y="1303"/>
                  </a:lnTo>
                  <a:lnTo>
                    <a:pt x="851" y="1293"/>
                  </a:lnTo>
                  <a:close/>
                  <a:moveTo>
                    <a:pt x="894" y="1355"/>
                  </a:moveTo>
                  <a:lnTo>
                    <a:pt x="873" y="1324"/>
                  </a:lnTo>
                  <a:lnTo>
                    <a:pt x="856" y="1334"/>
                  </a:lnTo>
                  <a:lnTo>
                    <a:pt x="877" y="1367"/>
                  </a:lnTo>
                  <a:lnTo>
                    <a:pt x="894" y="1355"/>
                  </a:lnTo>
                  <a:close/>
                  <a:moveTo>
                    <a:pt x="934" y="1419"/>
                  </a:moveTo>
                  <a:lnTo>
                    <a:pt x="913" y="1388"/>
                  </a:lnTo>
                  <a:lnTo>
                    <a:pt x="899" y="1398"/>
                  </a:lnTo>
                  <a:lnTo>
                    <a:pt x="917" y="1431"/>
                  </a:lnTo>
                  <a:lnTo>
                    <a:pt x="934" y="1419"/>
                  </a:lnTo>
                  <a:close/>
                  <a:moveTo>
                    <a:pt x="974" y="1483"/>
                  </a:moveTo>
                  <a:lnTo>
                    <a:pt x="955" y="1452"/>
                  </a:lnTo>
                  <a:lnTo>
                    <a:pt x="939" y="1461"/>
                  </a:lnTo>
                  <a:lnTo>
                    <a:pt x="960" y="1494"/>
                  </a:lnTo>
                  <a:lnTo>
                    <a:pt x="974" y="1483"/>
                  </a:lnTo>
                  <a:close/>
                  <a:moveTo>
                    <a:pt x="1017" y="1547"/>
                  </a:moveTo>
                  <a:lnTo>
                    <a:pt x="995" y="1516"/>
                  </a:lnTo>
                  <a:lnTo>
                    <a:pt x="979" y="1525"/>
                  </a:lnTo>
                  <a:lnTo>
                    <a:pt x="1000" y="1556"/>
                  </a:lnTo>
                  <a:lnTo>
                    <a:pt x="1017" y="1547"/>
                  </a:lnTo>
                  <a:close/>
                  <a:moveTo>
                    <a:pt x="1057" y="1610"/>
                  </a:moveTo>
                  <a:lnTo>
                    <a:pt x="1038" y="1580"/>
                  </a:lnTo>
                  <a:lnTo>
                    <a:pt x="1022" y="1589"/>
                  </a:lnTo>
                  <a:lnTo>
                    <a:pt x="1043" y="1620"/>
                  </a:lnTo>
                  <a:lnTo>
                    <a:pt x="1057" y="1610"/>
                  </a:lnTo>
                  <a:close/>
                  <a:moveTo>
                    <a:pt x="1100" y="1674"/>
                  </a:moveTo>
                  <a:lnTo>
                    <a:pt x="1078" y="1641"/>
                  </a:lnTo>
                  <a:lnTo>
                    <a:pt x="1062" y="1653"/>
                  </a:lnTo>
                  <a:lnTo>
                    <a:pt x="1083" y="1684"/>
                  </a:lnTo>
                  <a:lnTo>
                    <a:pt x="1100" y="1674"/>
                  </a:lnTo>
                  <a:close/>
                  <a:moveTo>
                    <a:pt x="1140" y="1738"/>
                  </a:moveTo>
                  <a:lnTo>
                    <a:pt x="1118" y="1705"/>
                  </a:lnTo>
                  <a:lnTo>
                    <a:pt x="1104" y="1717"/>
                  </a:lnTo>
                  <a:lnTo>
                    <a:pt x="1123" y="1748"/>
                  </a:lnTo>
                  <a:lnTo>
                    <a:pt x="1140" y="1738"/>
                  </a:lnTo>
                  <a:close/>
                  <a:moveTo>
                    <a:pt x="1180" y="1802"/>
                  </a:moveTo>
                  <a:lnTo>
                    <a:pt x="1161" y="1769"/>
                  </a:lnTo>
                  <a:lnTo>
                    <a:pt x="1144" y="1778"/>
                  </a:lnTo>
                  <a:lnTo>
                    <a:pt x="1166" y="1811"/>
                  </a:lnTo>
                  <a:lnTo>
                    <a:pt x="1180" y="1802"/>
                  </a:lnTo>
                  <a:close/>
                  <a:moveTo>
                    <a:pt x="1223" y="1863"/>
                  </a:moveTo>
                  <a:lnTo>
                    <a:pt x="1201" y="1833"/>
                  </a:lnTo>
                  <a:lnTo>
                    <a:pt x="1185" y="1842"/>
                  </a:lnTo>
                  <a:lnTo>
                    <a:pt x="1206" y="1875"/>
                  </a:lnTo>
                  <a:lnTo>
                    <a:pt x="1223" y="1863"/>
                  </a:lnTo>
                  <a:close/>
                  <a:moveTo>
                    <a:pt x="1249" y="1920"/>
                  </a:moveTo>
                  <a:lnTo>
                    <a:pt x="1246" y="1925"/>
                  </a:lnTo>
                  <a:lnTo>
                    <a:pt x="1253" y="1930"/>
                  </a:lnTo>
                  <a:lnTo>
                    <a:pt x="1260" y="1925"/>
                  </a:lnTo>
                  <a:lnTo>
                    <a:pt x="1241" y="1897"/>
                  </a:lnTo>
                  <a:lnTo>
                    <a:pt x="1227" y="1906"/>
                  </a:lnTo>
                  <a:lnTo>
                    <a:pt x="1253" y="1946"/>
                  </a:lnTo>
                  <a:lnTo>
                    <a:pt x="1263" y="1932"/>
                  </a:lnTo>
                  <a:lnTo>
                    <a:pt x="1249" y="1920"/>
                  </a:lnTo>
                  <a:close/>
                  <a:moveTo>
                    <a:pt x="1291" y="1859"/>
                  </a:moveTo>
                  <a:lnTo>
                    <a:pt x="1270" y="1889"/>
                  </a:lnTo>
                  <a:lnTo>
                    <a:pt x="1284" y="1901"/>
                  </a:lnTo>
                  <a:lnTo>
                    <a:pt x="1308" y="1871"/>
                  </a:lnTo>
                  <a:lnTo>
                    <a:pt x="1291" y="1859"/>
                  </a:lnTo>
                  <a:close/>
                  <a:moveTo>
                    <a:pt x="1334" y="1797"/>
                  </a:moveTo>
                  <a:lnTo>
                    <a:pt x="1312" y="1828"/>
                  </a:lnTo>
                  <a:lnTo>
                    <a:pt x="1329" y="1840"/>
                  </a:lnTo>
                  <a:lnTo>
                    <a:pt x="1350" y="1809"/>
                  </a:lnTo>
                  <a:lnTo>
                    <a:pt x="1334" y="1797"/>
                  </a:lnTo>
                  <a:close/>
                  <a:moveTo>
                    <a:pt x="1379" y="1736"/>
                  </a:moveTo>
                  <a:lnTo>
                    <a:pt x="1357" y="1766"/>
                  </a:lnTo>
                  <a:lnTo>
                    <a:pt x="1371" y="1776"/>
                  </a:lnTo>
                  <a:lnTo>
                    <a:pt x="1393" y="1745"/>
                  </a:lnTo>
                  <a:lnTo>
                    <a:pt x="1379" y="1736"/>
                  </a:lnTo>
                  <a:close/>
                  <a:moveTo>
                    <a:pt x="1421" y="1674"/>
                  </a:moveTo>
                  <a:lnTo>
                    <a:pt x="1400" y="1705"/>
                  </a:lnTo>
                  <a:lnTo>
                    <a:pt x="1414" y="1714"/>
                  </a:lnTo>
                  <a:lnTo>
                    <a:pt x="1438" y="1684"/>
                  </a:lnTo>
                  <a:lnTo>
                    <a:pt x="1421" y="1674"/>
                  </a:lnTo>
                  <a:close/>
                  <a:moveTo>
                    <a:pt x="1466" y="1610"/>
                  </a:moveTo>
                  <a:lnTo>
                    <a:pt x="1442" y="1641"/>
                  </a:lnTo>
                  <a:lnTo>
                    <a:pt x="1459" y="1653"/>
                  </a:lnTo>
                  <a:lnTo>
                    <a:pt x="1480" y="1622"/>
                  </a:lnTo>
                  <a:lnTo>
                    <a:pt x="1466" y="1610"/>
                  </a:lnTo>
                  <a:close/>
                  <a:moveTo>
                    <a:pt x="1509" y="1549"/>
                  </a:moveTo>
                  <a:lnTo>
                    <a:pt x="1487" y="1580"/>
                  </a:lnTo>
                  <a:lnTo>
                    <a:pt x="1502" y="1591"/>
                  </a:lnTo>
                  <a:lnTo>
                    <a:pt x="1523" y="1561"/>
                  </a:lnTo>
                  <a:lnTo>
                    <a:pt x="1509" y="1549"/>
                  </a:lnTo>
                  <a:close/>
                  <a:moveTo>
                    <a:pt x="1551" y="1487"/>
                  </a:moveTo>
                  <a:lnTo>
                    <a:pt x="1530" y="1518"/>
                  </a:lnTo>
                  <a:lnTo>
                    <a:pt x="1546" y="1530"/>
                  </a:lnTo>
                  <a:lnTo>
                    <a:pt x="1568" y="1499"/>
                  </a:lnTo>
                  <a:lnTo>
                    <a:pt x="1551" y="1487"/>
                  </a:lnTo>
                  <a:close/>
                  <a:moveTo>
                    <a:pt x="1596" y="1426"/>
                  </a:moveTo>
                  <a:lnTo>
                    <a:pt x="1573" y="1457"/>
                  </a:lnTo>
                  <a:lnTo>
                    <a:pt x="1589" y="1466"/>
                  </a:lnTo>
                  <a:lnTo>
                    <a:pt x="1610" y="1435"/>
                  </a:lnTo>
                  <a:lnTo>
                    <a:pt x="1596" y="1426"/>
                  </a:lnTo>
                  <a:close/>
                  <a:moveTo>
                    <a:pt x="1639" y="1364"/>
                  </a:moveTo>
                  <a:lnTo>
                    <a:pt x="1617" y="1395"/>
                  </a:lnTo>
                  <a:lnTo>
                    <a:pt x="1632" y="1405"/>
                  </a:lnTo>
                  <a:lnTo>
                    <a:pt x="1655" y="1374"/>
                  </a:lnTo>
                  <a:lnTo>
                    <a:pt x="1639" y="1364"/>
                  </a:lnTo>
                  <a:close/>
                  <a:moveTo>
                    <a:pt x="1681" y="1301"/>
                  </a:moveTo>
                  <a:lnTo>
                    <a:pt x="1660" y="1331"/>
                  </a:lnTo>
                  <a:lnTo>
                    <a:pt x="1677" y="1343"/>
                  </a:lnTo>
                  <a:lnTo>
                    <a:pt x="1698" y="1312"/>
                  </a:lnTo>
                  <a:lnTo>
                    <a:pt x="1681" y="1301"/>
                  </a:lnTo>
                  <a:close/>
                  <a:moveTo>
                    <a:pt x="1726" y="1239"/>
                  </a:moveTo>
                  <a:lnTo>
                    <a:pt x="1705" y="1270"/>
                  </a:lnTo>
                  <a:lnTo>
                    <a:pt x="1719" y="1282"/>
                  </a:lnTo>
                  <a:lnTo>
                    <a:pt x="1740" y="1251"/>
                  </a:lnTo>
                  <a:lnTo>
                    <a:pt x="1726" y="1239"/>
                  </a:lnTo>
                  <a:close/>
                  <a:moveTo>
                    <a:pt x="1769" y="1178"/>
                  </a:moveTo>
                  <a:lnTo>
                    <a:pt x="1747" y="1208"/>
                  </a:lnTo>
                  <a:lnTo>
                    <a:pt x="1764" y="1220"/>
                  </a:lnTo>
                  <a:lnTo>
                    <a:pt x="1785" y="1189"/>
                  </a:lnTo>
                  <a:lnTo>
                    <a:pt x="1769" y="1178"/>
                  </a:lnTo>
                  <a:close/>
                  <a:moveTo>
                    <a:pt x="1814" y="1116"/>
                  </a:moveTo>
                  <a:lnTo>
                    <a:pt x="1790" y="1147"/>
                  </a:lnTo>
                  <a:lnTo>
                    <a:pt x="1807" y="1156"/>
                  </a:lnTo>
                  <a:lnTo>
                    <a:pt x="1828" y="1126"/>
                  </a:lnTo>
                  <a:lnTo>
                    <a:pt x="1814" y="1116"/>
                  </a:lnTo>
                  <a:close/>
                  <a:moveTo>
                    <a:pt x="1856" y="1055"/>
                  </a:moveTo>
                  <a:lnTo>
                    <a:pt x="1835" y="1085"/>
                  </a:lnTo>
                  <a:lnTo>
                    <a:pt x="1849" y="1095"/>
                  </a:lnTo>
                  <a:lnTo>
                    <a:pt x="1873" y="1064"/>
                  </a:lnTo>
                  <a:lnTo>
                    <a:pt x="1856" y="1055"/>
                  </a:lnTo>
                  <a:close/>
                  <a:moveTo>
                    <a:pt x="1899" y="991"/>
                  </a:moveTo>
                  <a:lnTo>
                    <a:pt x="1878" y="1021"/>
                  </a:lnTo>
                  <a:lnTo>
                    <a:pt x="1894" y="1033"/>
                  </a:lnTo>
                  <a:lnTo>
                    <a:pt x="1915" y="1003"/>
                  </a:lnTo>
                  <a:lnTo>
                    <a:pt x="1899" y="991"/>
                  </a:lnTo>
                  <a:close/>
                  <a:moveTo>
                    <a:pt x="1944" y="929"/>
                  </a:moveTo>
                  <a:lnTo>
                    <a:pt x="1922" y="960"/>
                  </a:lnTo>
                  <a:lnTo>
                    <a:pt x="1937" y="972"/>
                  </a:lnTo>
                  <a:lnTo>
                    <a:pt x="1958" y="941"/>
                  </a:lnTo>
                  <a:lnTo>
                    <a:pt x="1944" y="929"/>
                  </a:lnTo>
                  <a:close/>
                  <a:moveTo>
                    <a:pt x="1986" y="868"/>
                  </a:moveTo>
                  <a:lnTo>
                    <a:pt x="1965" y="898"/>
                  </a:lnTo>
                  <a:lnTo>
                    <a:pt x="1979" y="910"/>
                  </a:lnTo>
                  <a:lnTo>
                    <a:pt x="2003" y="880"/>
                  </a:lnTo>
                  <a:lnTo>
                    <a:pt x="1986" y="868"/>
                  </a:lnTo>
                  <a:close/>
                  <a:moveTo>
                    <a:pt x="2029" y="806"/>
                  </a:moveTo>
                  <a:lnTo>
                    <a:pt x="2008" y="837"/>
                  </a:lnTo>
                  <a:lnTo>
                    <a:pt x="2024" y="849"/>
                  </a:lnTo>
                  <a:lnTo>
                    <a:pt x="2045" y="816"/>
                  </a:lnTo>
                  <a:lnTo>
                    <a:pt x="2029" y="806"/>
                  </a:lnTo>
                  <a:close/>
                  <a:moveTo>
                    <a:pt x="2074" y="745"/>
                  </a:moveTo>
                  <a:lnTo>
                    <a:pt x="2053" y="775"/>
                  </a:lnTo>
                  <a:lnTo>
                    <a:pt x="2067" y="785"/>
                  </a:lnTo>
                  <a:lnTo>
                    <a:pt x="2088" y="754"/>
                  </a:lnTo>
                  <a:lnTo>
                    <a:pt x="2074" y="745"/>
                  </a:lnTo>
                  <a:close/>
                  <a:moveTo>
                    <a:pt x="2116" y="681"/>
                  </a:moveTo>
                  <a:lnTo>
                    <a:pt x="2095" y="714"/>
                  </a:lnTo>
                  <a:lnTo>
                    <a:pt x="2112" y="723"/>
                  </a:lnTo>
                  <a:lnTo>
                    <a:pt x="2133" y="693"/>
                  </a:lnTo>
                  <a:lnTo>
                    <a:pt x="2116" y="681"/>
                  </a:lnTo>
                  <a:close/>
                  <a:moveTo>
                    <a:pt x="2161" y="619"/>
                  </a:moveTo>
                  <a:lnTo>
                    <a:pt x="2138" y="650"/>
                  </a:lnTo>
                  <a:lnTo>
                    <a:pt x="2154" y="662"/>
                  </a:lnTo>
                  <a:lnTo>
                    <a:pt x="2176" y="631"/>
                  </a:lnTo>
                  <a:lnTo>
                    <a:pt x="2161" y="619"/>
                  </a:lnTo>
                  <a:close/>
                  <a:moveTo>
                    <a:pt x="2204" y="558"/>
                  </a:moveTo>
                  <a:lnTo>
                    <a:pt x="2183" y="589"/>
                  </a:lnTo>
                  <a:lnTo>
                    <a:pt x="2197" y="600"/>
                  </a:lnTo>
                  <a:lnTo>
                    <a:pt x="2220" y="570"/>
                  </a:lnTo>
                  <a:lnTo>
                    <a:pt x="2204" y="558"/>
                  </a:lnTo>
                  <a:close/>
                  <a:moveTo>
                    <a:pt x="2246" y="496"/>
                  </a:moveTo>
                  <a:lnTo>
                    <a:pt x="2225" y="527"/>
                  </a:lnTo>
                  <a:lnTo>
                    <a:pt x="2242" y="539"/>
                  </a:lnTo>
                  <a:lnTo>
                    <a:pt x="2263" y="506"/>
                  </a:lnTo>
                  <a:lnTo>
                    <a:pt x="2246" y="496"/>
                  </a:lnTo>
                  <a:close/>
                  <a:moveTo>
                    <a:pt x="2291" y="435"/>
                  </a:moveTo>
                  <a:lnTo>
                    <a:pt x="2270" y="466"/>
                  </a:lnTo>
                  <a:lnTo>
                    <a:pt x="2284" y="475"/>
                  </a:lnTo>
                  <a:lnTo>
                    <a:pt x="2306" y="444"/>
                  </a:lnTo>
                  <a:lnTo>
                    <a:pt x="2291" y="435"/>
                  </a:lnTo>
                  <a:close/>
                  <a:moveTo>
                    <a:pt x="2334" y="371"/>
                  </a:moveTo>
                  <a:lnTo>
                    <a:pt x="2313" y="404"/>
                  </a:lnTo>
                  <a:lnTo>
                    <a:pt x="2329" y="414"/>
                  </a:lnTo>
                  <a:lnTo>
                    <a:pt x="2351" y="383"/>
                  </a:lnTo>
                  <a:lnTo>
                    <a:pt x="2334" y="371"/>
                  </a:lnTo>
                  <a:close/>
                  <a:moveTo>
                    <a:pt x="2379" y="310"/>
                  </a:moveTo>
                  <a:lnTo>
                    <a:pt x="2355" y="340"/>
                  </a:lnTo>
                  <a:lnTo>
                    <a:pt x="2372" y="352"/>
                  </a:lnTo>
                  <a:lnTo>
                    <a:pt x="2393" y="321"/>
                  </a:lnTo>
                  <a:lnTo>
                    <a:pt x="2379" y="310"/>
                  </a:lnTo>
                  <a:close/>
                  <a:moveTo>
                    <a:pt x="2421" y="248"/>
                  </a:moveTo>
                  <a:lnTo>
                    <a:pt x="2400" y="279"/>
                  </a:lnTo>
                  <a:lnTo>
                    <a:pt x="2414" y="291"/>
                  </a:lnTo>
                  <a:lnTo>
                    <a:pt x="2436" y="260"/>
                  </a:lnTo>
                  <a:lnTo>
                    <a:pt x="2421" y="248"/>
                  </a:lnTo>
                  <a:close/>
                  <a:moveTo>
                    <a:pt x="2464" y="187"/>
                  </a:moveTo>
                  <a:lnTo>
                    <a:pt x="2443" y="217"/>
                  </a:lnTo>
                  <a:lnTo>
                    <a:pt x="2459" y="229"/>
                  </a:lnTo>
                  <a:lnTo>
                    <a:pt x="2481" y="196"/>
                  </a:lnTo>
                  <a:lnTo>
                    <a:pt x="2464" y="187"/>
                  </a:lnTo>
                  <a:close/>
                  <a:moveTo>
                    <a:pt x="2509" y="125"/>
                  </a:moveTo>
                  <a:lnTo>
                    <a:pt x="2488" y="156"/>
                  </a:lnTo>
                  <a:lnTo>
                    <a:pt x="2502" y="165"/>
                  </a:lnTo>
                  <a:lnTo>
                    <a:pt x="2523" y="135"/>
                  </a:lnTo>
                  <a:lnTo>
                    <a:pt x="2509" y="125"/>
                  </a:lnTo>
                  <a:close/>
                  <a:moveTo>
                    <a:pt x="2552" y="61"/>
                  </a:moveTo>
                  <a:lnTo>
                    <a:pt x="2530" y="94"/>
                  </a:lnTo>
                  <a:lnTo>
                    <a:pt x="2544" y="104"/>
                  </a:lnTo>
                  <a:lnTo>
                    <a:pt x="2568" y="73"/>
                  </a:lnTo>
                  <a:lnTo>
                    <a:pt x="2552" y="61"/>
                  </a:lnTo>
                  <a:close/>
                  <a:moveTo>
                    <a:pt x="2594" y="0"/>
                  </a:moveTo>
                  <a:lnTo>
                    <a:pt x="2573" y="30"/>
                  </a:lnTo>
                  <a:lnTo>
                    <a:pt x="2589" y="42"/>
                  </a:lnTo>
                  <a:lnTo>
                    <a:pt x="2611" y="12"/>
                  </a:lnTo>
                  <a:lnTo>
                    <a:pt x="2594" y="0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xtLst/>
          </p:spPr>
          <p:txBody>
            <a:bodyPr vert="horz" wrap="square" lIns="128533" tIns="64268" rIns="128533" bIns="64268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33" dirty="0">
                <a:latin typeface="Noto Sans S Chinese Light" panose="020B0300000000000000" pitchFamily="34" charset="-122"/>
                <a:ea typeface="Noto Sans S Chinese Light" panose="020B03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>
              <a:off x="5163609" y="2684800"/>
              <a:ext cx="1886258" cy="3120065"/>
            </a:xfrm>
            <a:custGeom>
              <a:avLst/>
              <a:gdLst>
                <a:gd name="T0" fmla="*/ 966 w 1077"/>
                <a:gd name="T1" fmla="*/ 315 h 1781"/>
                <a:gd name="T2" fmla="*/ 793 w 1077"/>
                <a:gd name="T3" fmla="*/ 486 h 1781"/>
                <a:gd name="T4" fmla="*/ 650 w 1077"/>
                <a:gd name="T5" fmla="*/ 297 h 1781"/>
                <a:gd name="T6" fmla="*/ 625 w 1077"/>
                <a:gd name="T7" fmla="*/ 266 h 1781"/>
                <a:gd name="T8" fmla="*/ 632 w 1077"/>
                <a:gd name="T9" fmla="*/ 236 h 1781"/>
                <a:gd name="T10" fmla="*/ 682 w 1077"/>
                <a:gd name="T11" fmla="*/ 187 h 1781"/>
                <a:gd name="T12" fmla="*/ 698 w 1077"/>
                <a:gd name="T13" fmla="*/ 150 h 1781"/>
                <a:gd name="T14" fmla="*/ 665 w 1077"/>
                <a:gd name="T15" fmla="*/ 82 h 1781"/>
                <a:gd name="T16" fmla="*/ 661 w 1077"/>
                <a:gd name="T17" fmla="*/ 50 h 1781"/>
                <a:gd name="T18" fmla="*/ 627 w 1077"/>
                <a:gd name="T19" fmla="*/ 24 h 1781"/>
                <a:gd name="T20" fmla="*/ 576 w 1077"/>
                <a:gd name="T21" fmla="*/ 3 h 1781"/>
                <a:gd name="T22" fmla="*/ 492 w 1077"/>
                <a:gd name="T23" fmla="*/ 48 h 1781"/>
                <a:gd name="T24" fmla="*/ 471 w 1077"/>
                <a:gd name="T25" fmla="*/ 119 h 1781"/>
                <a:gd name="T26" fmla="*/ 513 w 1077"/>
                <a:gd name="T27" fmla="*/ 199 h 1781"/>
                <a:gd name="T28" fmla="*/ 495 w 1077"/>
                <a:gd name="T29" fmla="*/ 223 h 1781"/>
                <a:gd name="T30" fmla="*/ 386 w 1077"/>
                <a:gd name="T31" fmla="*/ 230 h 1781"/>
                <a:gd name="T32" fmla="*/ 106 w 1077"/>
                <a:gd name="T33" fmla="*/ 313 h 1781"/>
                <a:gd name="T34" fmla="*/ 60 w 1077"/>
                <a:gd name="T35" fmla="*/ 630 h 1781"/>
                <a:gd name="T36" fmla="*/ 138 w 1077"/>
                <a:gd name="T37" fmla="*/ 599 h 1781"/>
                <a:gd name="T38" fmla="*/ 169 w 1077"/>
                <a:gd name="T39" fmla="*/ 527 h 1781"/>
                <a:gd name="T40" fmla="*/ 176 w 1077"/>
                <a:gd name="T41" fmla="*/ 406 h 1781"/>
                <a:gd name="T42" fmla="*/ 220 w 1077"/>
                <a:gd name="T43" fmla="*/ 373 h 1781"/>
                <a:gd name="T44" fmla="*/ 308 w 1077"/>
                <a:gd name="T45" fmla="*/ 360 h 1781"/>
                <a:gd name="T46" fmla="*/ 317 w 1077"/>
                <a:gd name="T47" fmla="*/ 358 h 1781"/>
                <a:gd name="T48" fmla="*/ 256 w 1077"/>
                <a:gd name="T49" fmla="*/ 760 h 1781"/>
                <a:gd name="T50" fmla="*/ 254 w 1077"/>
                <a:gd name="T51" fmla="*/ 794 h 1781"/>
                <a:gd name="T52" fmla="*/ 261 w 1077"/>
                <a:gd name="T53" fmla="*/ 896 h 1781"/>
                <a:gd name="T54" fmla="*/ 123 w 1077"/>
                <a:gd name="T55" fmla="*/ 1406 h 1781"/>
                <a:gd name="T56" fmla="*/ 47 w 1077"/>
                <a:gd name="T57" fmla="*/ 1578 h 1781"/>
                <a:gd name="T58" fmla="*/ 4 w 1077"/>
                <a:gd name="T59" fmla="*/ 1633 h 1781"/>
                <a:gd name="T60" fmla="*/ 56 w 1077"/>
                <a:gd name="T61" fmla="*/ 1688 h 1781"/>
                <a:gd name="T62" fmla="*/ 104 w 1077"/>
                <a:gd name="T63" fmla="*/ 1714 h 1781"/>
                <a:gd name="T64" fmla="*/ 122 w 1077"/>
                <a:gd name="T65" fmla="*/ 1741 h 1781"/>
                <a:gd name="T66" fmla="*/ 174 w 1077"/>
                <a:gd name="T67" fmla="*/ 1703 h 1781"/>
                <a:gd name="T68" fmla="*/ 161 w 1077"/>
                <a:gd name="T69" fmla="*/ 1636 h 1781"/>
                <a:gd name="T70" fmla="*/ 323 w 1077"/>
                <a:gd name="T71" fmla="*/ 1294 h 1781"/>
                <a:gd name="T72" fmla="*/ 385 w 1077"/>
                <a:gd name="T73" fmla="*/ 1152 h 1781"/>
                <a:gd name="T74" fmla="*/ 481 w 1077"/>
                <a:gd name="T75" fmla="*/ 943 h 1781"/>
                <a:gd name="T76" fmla="*/ 699 w 1077"/>
                <a:gd name="T77" fmla="*/ 879 h 1781"/>
                <a:gd name="T78" fmla="*/ 682 w 1077"/>
                <a:gd name="T79" fmla="*/ 976 h 1781"/>
                <a:gd name="T80" fmla="*/ 632 w 1077"/>
                <a:gd name="T81" fmla="*/ 1141 h 1781"/>
                <a:gd name="T82" fmla="*/ 618 w 1077"/>
                <a:gd name="T83" fmla="*/ 1225 h 1781"/>
                <a:gd name="T84" fmla="*/ 670 w 1077"/>
                <a:gd name="T85" fmla="*/ 1269 h 1781"/>
                <a:gd name="T86" fmla="*/ 795 w 1077"/>
                <a:gd name="T87" fmla="*/ 1285 h 1781"/>
                <a:gd name="T88" fmla="*/ 830 w 1077"/>
                <a:gd name="T89" fmla="*/ 1219 h 1781"/>
                <a:gd name="T90" fmla="*/ 746 w 1077"/>
                <a:gd name="T91" fmla="*/ 1165 h 1781"/>
                <a:gd name="T92" fmla="*/ 840 w 1077"/>
                <a:gd name="T93" fmla="*/ 864 h 1781"/>
                <a:gd name="T94" fmla="*/ 831 w 1077"/>
                <a:gd name="T95" fmla="*/ 762 h 1781"/>
                <a:gd name="T96" fmla="*/ 507 w 1077"/>
                <a:gd name="T97" fmla="*/ 757 h 1781"/>
                <a:gd name="T98" fmla="*/ 508 w 1077"/>
                <a:gd name="T99" fmla="*/ 758 h 1781"/>
                <a:gd name="T100" fmla="*/ 560 w 1077"/>
                <a:gd name="T101" fmla="*/ 658 h 1781"/>
                <a:gd name="T102" fmla="*/ 607 w 1077"/>
                <a:gd name="T103" fmla="*/ 511 h 1781"/>
                <a:gd name="T104" fmla="*/ 643 w 1077"/>
                <a:gd name="T105" fmla="*/ 449 h 1781"/>
                <a:gd name="T106" fmla="*/ 784 w 1077"/>
                <a:gd name="T107" fmla="*/ 596 h 1781"/>
                <a:gd name="T108" fmla="*/ 836 w 1077"/>
                <a:gd name="T109" fmla="*/ 566 h 1781"/>
                <a:gd name="T110" fmla="*/ 999 w 1077"/>
                <a:gd name="T111" fmla="*/ 402 h 1781"/>
                <a:gd name="T112" fmla="*/ 1042 w 1077"/>
                <a:gd name="T113" fmla="*/ 374 h 1781"/>
                <a:gd name="T114" fmla="*/ 1033 w 1077"/>
                <a:gd name="T115" fmla="*/ 280 h 17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077" h="1781">
                  <a:moveTo>
                    <a:pt x="1033" y="280"/>
                  </a:moveTo>
                  <a:cubicBezTo>
                    <a:pt x="1018" y="287"/>
                    <a:pt x="970" y="303"/>
                    <a:pt x="966" y="315"/>
                  </a:cubicBezTo>
                  <a:cubicBezTo>
                    <a:pt x="962" y="326"/>
                    <a:pt x="967" y="350"/>
                    <a:pt x="951" y="359"/>
                  </a:cubicBezTo>
                  <a:cubicBezTo>
                    <a:pt x="936" y="368"/>
                    <a:pt x="803" y="466"/>
                    <a:pt x="793" y="486"/>
                  </a:cubicBezTo>
                  <a:cubicBezTo>
                    <a:pt x="793" y="486"/>
                    <a:pt x="745" y="390"/>
                    <a:pt x="717" y="375"/>
                  </a:cubicBezTo>
                  <a:cubicBezTo>
                    <a:pt x="717" y="375"/>
                    <a:pt x="708" y="301"/>
                    <a:pt x="650" y="297"/>
                  </a:cubicBezTo>
                  <a:cubicBezTo>
                    <a:pt x="629" y="296"/>
                    <a:pt x="617" y="294"/>
                    <a:pt x="609" y="291"/>
                  </a:cubicBezTo>
                  <a:cubicBezTo>
                    <a:pt x="625" y="266"/>
                    <a:pt x="625" y="266"/>
                    <a:pt x="625" y="266"/>
                  </a:cubicBezTo>
                  <a:cubicBezTo>
                    <a:pt x="609" y="266"/>
                    <a:pt x="609" y="266"/>
                    <a:pt x="609" y="266"/>
                  </a:cubicBezTo>
                  <a:cubicBezTo>
                    <a:pt x="617" y="253"/>
                    <a:pt x="628" y="236"/>
                    <a:pt x="632" y="236"/>
                  </a:cubicBezTo>
                  <a:cubicBezTo>
                    <a:pt x="637" y="235"/>
                    <a:pt x="674" y="230"/>
                    <a:pt x="679" y="228"/>
                  </a:cubicBezTo>
                  <a:cubicBezTo>
                    <a:pt x="683" y="225"/>
                    <a:pt x="687" y="201"/>
                    <a:pt x="682" y="187"/>
                  </a:cubicBezTo>
                  <a:cubicBezTo>
                    <a:pt x="677" y="173"/>
                    <a:pt x="687" y="159"/>
                    <a:pt x="687" y="159"/>
                  </a:cubicBezTo>
                  <a:cubicBezTo>
                    <a:pt x="698" y="150"/>
                    <a:pt x="698" y="150"/>
                    <a:pt x="698" y="150"/>
                  </a:cubicBezTo>
                  <a:cubicBezTo>
                    <a:pt x="698" y="150"/>
                    <a:pt x="684" y="128"/>
                    <a:pt x="676" y="117"/>
                  </a:cubicBezTo>
                  <a:cubicBezTo>
                    <a:pt x="667" y="106"/>
                    <a:pt x="669" y="92"/>
                    <a:pt x="665" y="82"/>
                  </a:cubicBezTo>
                  <a:cubicBezTo>
                    <a:pt x="661" y="72"/>
                    <a:pt x="672" y="65"/>
                    <a:pt x="672" y="65"/>
                  </a:cubicBezTo>
                  <a:cubicBezTo>
                    <a:pt x="672" y="65"/>
                    <a:pt x="668" y="55"/>
                    <a:pt x="661" y="50"/>
                  </a:cubicBezTo>
                  <a:cubicBezTo>
                    <a:pt x="653" y="46"/>
                    <a:pt x="666" y="44"/>
                    <a:pt x="649" y="36"/>
                  </a:cubicBezTo>
                  <a:cubicBezTo>
                    <a:pt x="632" y="28"/>
                    <a:pt x="641" y="32"/>
                    <a:pt x="627" y="24"/>
                  </a:cubicBezTo>
                  <a:cubicBezTo>
                    <a:pt x="612" y="16"/>
                    <a:pt x="634" y="21"/>
                    <a:pt x="612" y="16"/>
                  </a:cubicBezTo>
                  <a:cubicBezTo>
                    <a:pt x="591" y="11"/>
                    <a:pt x="579" y="3"/>
                    <a:pt x="576" y="3"/>
                  </a:cubicBezTo>
                  <a:cubicBezTo>
                    <a:pt x="573" y="3"/>
                    <a:pt x="582" y="6"/>
                    <a:pt x="573" y="3"/>
                  </a:cubicBezTo>
                  <a:cubicBezTo>
                    <a:pt x="563" y="0"/>
                    <a:pt x="498" y="33"/>
                    <a:pt x="492" y="48"/>
                  </a:cubicBezTo>
                  <a:cubicBezTo>
                    <a:pt x="485" y="64"/>
                    <a:pt x="475" y="83"/>
                    <a:pt x="475" y="83"/>
                  </a:cubicBezTo>
                  <a:cubicBezTo>
                    <a:pt x="475" y="83"/>
                    <a:pt x="469" y="104"/>
                    <a:pt x="471" y="119"/>
                  </a:cubicBezTo>
                  <a:cubicBezTo>
                    <a:pt x="474" y="134"/>
                    <a:pt x="484" y="147"/>
                    <a:pt x="488" y="152"/>
                  </a:cubicBezTo>
                  <a:cubicBezTo>
                    <a:pt x="491" y="156"/>
                    <a:pt x="508" y="184"/>
                    <a:pt x="513" y="199"/>
                  </a:cubicBezTo>
                  <a:cubicBezTo>
                    <a:pt x="517" y="212"/>
                    <a:pt x="521" y="228"/>
                    <a:pt x="506" y="235"/>
                  </a:cubicBezTo>
                  <a:cubicBezTo>
                    <a:pt x="495" y="223"/>
                    <a:pt x="495" y="223"/>
                    <a:pt x="495" y="223"/>
                  </a:cubicBezTo>
                  <a:cubicBezTo>
                    <a:pt x="476" y="237"/>
                    <a:pt x="476" y="237"/>
                    <a:pt x="476" y="237"/>
                  </a:cubicBezTo>
                  <a:cubicBezTo>
                    <a:pt x="454" y="233"/>
                    <a:pt x="427" y="222"/>
                    <a:pt x="386" y="230"/>
                  </a:cubicBezTo>
                  <a:cubicBezTo>
                    <a:pt x="333" y="241"/>
                    <a:pt x="313" y="257"/>
                    <a:pt x="281" y="265"/>
                  </a:cubicBezTo>
                  <a:cubicBezTo>
                    <a:pt x="249" y="272"/>
                    <a:pt x="128" y="293"/>
                    <a:pt x="106" y="313"/>
                  </a:cubicBezTo>
                  <a:cubicBezTo>
                    <a:pt x="84" y="332"/>
                    <a:pt x="76" y="418"/>
                    <a:pt x="82" y="553"/>
                  </a:cubicBezTo>
                  <a:cubicBezTo>
                    <a:pt x="82" y="553"/>
                    <a:pt x="62" y="616"/>
                    <a:pt x="60" y="630"/>
                  </a:cubicBezTo>
                  <a:cubicBezTo>
                    <a:pt x="59" y="644"/>
                    <a:pt x="67" y="703"/>
                    <a:pt x="139" y="690"/>
                  </a:cubicBezTo>
                  <a:cubicBezTo>
                    <a:pt x="203" y="679"/>
                    <a:pt x="151" y="622"/>
                    <a:pt x="138" y="599"/>
                  </a:cubicBezTo>
                  <a:cubicBezTo>
                    <a:pt x="146" y="594"/>
                    <a:pt x="154" y="590"/>
                    <a:pt x="154" y="590"/>
                  </a:cubicBezTo>
                  <a:cubicBezTo>
                    <a:pt x="154" y="590"/>
                    <a:pt x="168" y="554"/>
                    <a:pt x="169" y="527"/>
                  </a:cubicBezTo>
                  <a:cubicBezTo>
                    <a:pt x="169" y="510"/>
                    <a:pt x="174" y="454"/>
                    <a:pt x="176" y="409"/>
                  </a:cubicBezTo>
                  <a:cubicBezTo>
                    <a:pt x="176" y="408"/>
                    <a:pt x="176" y="407"/>
                    <a:pt x="176" y="406"/>
                  </a:cubicBezTo>
                  <a:cubicBezTo>
                    <a:pt x="178" y="394"/>
                    <a:pt x="179" y="384"/>
                    <a:pt x="180" y="378"/>
                  </a:cubicBezTo>
                  <a:cubicBezTo>
                    <a:pt x="190" y="376"/>
                    <a:pt x="204" y="375"/>
                    <a:pt x="220" y="373"/>
                  </a:cubicBezTo>
                  <a:cubicBezTo>
                    <a:pt x="224" y="373"/>
                    <a:pt x="229" y="373"/>
                    <a:pt x="234" y="372"/>
                  </a:cubicBezTo>
                  <a:cubicBezTo>
                    <a:pt x="265" y="370"/>
                    <a:pt x="294" y="364"/>
                    <a:pt x="308" y="360"/>
                  </a:cubicBezTo>
                  <a:cubicBezTo>
                    <a:pt x="308" y="360"/>
                    <a:pt x="308" y="360"/>
                    <a:pt x="308" y="360"/>
                  </a:cubicBezTo>
                  <a:cubicBezTo>
                    <a:pt x="311" y="360"/>
                    <a:pt x="314" y="359"/>
                    <a:pt x="317" y="358"/>
                  </a:cubicBezTo>
                  <a:cubicBezTo>
                    <a:pt x="317" y="360"/>
                    <a:pt x="319" y="371"/>
                    <a:pt x="322" y="385"/>
                  </a:cubicBezTo>
                  <a:cubicBezTo>
                    <a:pt x="310" y="466"/>
                    <a:pt x="270" y="740"/>
                    <a:pt x="256" y="760"/>
                  </a:cubicBezTo>
                  <a:cubicBezTo>
                    <a:pt x="240" y="784"/>
                    <a:pt x="232" y="799"/>
                    <a:pt x="232" y="799"/>
                  </a:cubicBezTo>
                  <a:cubicBezTo>
                    <a:pt x="232" y="799"/>
                    <a:pt x="242" y="797"/>
                    <a:pt x="254" y="794"/>
                  </a:cubicBezTo>
                  <a:cubicBezTo>
                    <a:pt x="250" y="811"/>
                    <a:pt x="249" y="832"/>
                    <a:pt x="252" y="861"/>
                  </a:cubicBezTo>
                  <a:cubicBezTo>
                    <a:pt x="252" y="861"/>
                    <a:pt x="254" y="876"/>
                    <a:pt x="261" y="896"/>
                  </a:cubicBezTo>
                  <a:cubicBezTo>
                    <a:pt x="247" y="979"/>
                    <a:pt x="227" y="1177"/>
                    <a:pt x="200" y="1256"/>
                  </a:cubicBezTo>
                  <a:cubicBezTo>
                    <a:pt x="174" y="1282"/>
                    <a:pt x="141" y="1326"/>
                    <a:pt x="123" y="1406"/>
                  </a:cubicBezTo>
                  <a:cubicBezTo>
                    <a:pt x="123" y="1406"/>
                    <a:pt x="123" y="1406"/>
                    <a:pt x="123" y="1406"/>
                  </a:cubicBezTo>
                  <a:cubicBezTo>
                    <a:pt x="86" y="1483"/>
                    <a:pt x="47" y="1577"/>
                    <a:pt x="47" y="1578"/>
                  </a:cubicBezTo>
                  <a:cubicBezTo>
                    <a:pt x="25" y="1596"/>
                    <a:pt x="10" y="1604"/>
                    <a:pt x="5" y="1627"/>
                  </a:cubicBezTo>
                  <a:cubicBezTo>
                    <a:pt x="4" y="1630"/>
                    <a:pt x="4" y="1631"/>
                    <a:pt x="4" y="1633"/>
                  </a:cubicBezTo>
                  <a:cubicBezTo>
                    <a:pt x="0" y="1665"/>
                    <a:pt x="0" y="1665"/>
                    <a:pt x="0" y="1665"/>
                  </a:cubicBezTo>
                  <a:cubicBezTo>
                    <a:pt x="0" y="1665"/>
                    <a:pt x="44" y="1698"/>
                    <a:pt x="56" y="1688"/>
                  </a:cubicBezTo>
                  <a:cubicBezTo>
                    <a:pt x="64" y="1682"/>
                    <a:pt x="74" y="1683"/>
                    <a:pt x="85" y="1692"/>
                  </a:cubicBezTo>
                  <a:cubicBezTo>
                    <a:pt x="91" y="1698"/>
                    <a:pt x="97" y="1705"/>
                    <a:pt x="104" y="1714"/>
                  </a:cubicBezTo>
                  <a:cubicBezTo>
                    <a:pt x="105" y="1715"/>
                    <a:pt x="105" y="1716"/>
                    <a:pt x="106" y="1717"/>
                  </a:cubicBezTo>
                  <a:cubicBezTo>
                    <a:pt x="111" y="1724"/>
                    <a:pt x="116" y="1731"/>
                    <a:pt x="122" y="1741"/>
                  </a:cubicBezTo>
                  <a:cubicBezTo>
                    <a:pt x="122" y="1741"/>
                    <a:pt x="153" y="1781"/>
                    <a:pt x="193" y="1765"/>
                  </a:cubicBezTo>
                  <a:cubicBezTo>
                    <a:pt x="193" y="1765"/>
                    <a:pt x="208" y="1732"/>
                    <a:pt x="174" y="1703"/>
                  </a:cubicBezTo>
                  <a:cubicBezTo>
                    <a:pt x="147" y="1680"/>
                    <a:pt x="145" y="1650"/>
                    <a:pt x="148" y="1630"/>
                  </a:cubicBezTo>
                  <a:cubicBezTo>
                    <a:pt x="161" y="1636"/>
                    <a:pt x="161" y="1636"/>
                    <a:pt x="161" y="1636"/>
                  </a:cubicBezTo>
                  <a:cubicBezTo>
                    <a:pt x="161" y="1636"/>
                    <a:pt x="161" y="1636"/>
                    <a:pt x="170" y="1587"/>
                  </a:cubicBezTo>
                  <a:cubicBezTo>
                    <a:pt x="179" y="1539"/>
                    <a:pt x="301" y="1314"/>
                    <a:pt x="323" y="1294"/>
                  </a:cubicBezTo>
                  <a:cubicBezTo>
                    <a:pt x="336" y="1282"/>
                    <a:pt x="352" y="1230"/>
                    <a:pt x="365" y="1185"/>
                  </a:cubicBezTo>
                  <a:cubicBezTo>
                    <a:pt x="372" y="1176"/>
                    <a:pt x="379" y="1165"/>
                    <a:pt x="385" y="1152"/>
                  </a:cubicBezTo>
                  <a:cubicBezTo>
                    <a:pt x="404" y="1111"/>
                    <a:pt x="437" y="960"/>
                    <a:pt x="437" y="960"/>
                  </a:cubicBezTo>
                  <a:cubicBezTo>
                    <a:pt x="437" y="960"/>
                    <a:pt x="470" y="949"/>
                    <a:pt x="481" y="943"/>
                  </a:cubicBezTo>
                  <a:cubicBezTo>
                    <a:pt x="492" y="938"/>
                    <a:pt x="508" y="937"/>
                    <a:pt x="573" y="923"/>
                  </a:cubicBezTo>
                  <a:cubicBezTo>
                    <a:pt x="637" y="908"/>
                    <a:pt x="699" y="879"/>
                    <a:pt x="699" y="879"/>
                  </a:cubicBezTo>
                  <a:cubicBezTo>
                    <a:pt x="699" y="879"/>
                    <a:pt x="679" y="928"/>
                    <a:pt x="681" y="965"/>
                  </a:cubicBezTo>
                  <a:cubicBezTo>
                    <a:pt x="681" y="969"/>
                    <a:pt x="682" y="972"/>
                    <a:pt x="682" y="976"/>
                  </a:cubicBezTo>
                  <a:cubicBezTo>
                    <a:pt x="673" y="1023"/>
                    <a:pt x="663" y="1072"/>
                    <a:pt x="657" y="1085"/>
                  </a:cubicBezTo>
                  <a:cubicBezTo>
                    <a:pt x="645" y="1110"/>
                    <a:pt x="632" y="1141"/>
                    <a:pt x="632" y="1141"/>
                  </a:cubicBezTo>
                  <a:cubicBezTo>
                    <a:pt x="632" y="1141"/>
                    <a:pt x="639" y="1142"/>
                    <a:pt x="649" y="1143"/>
                  </a:cubicBezTo>
                  <a:cubicBezTo>
                    <a:pt x="633" y="1177"/>
                    <a:pt x="615" y="1211"/>
                    <a:pt x="618" y="1225"/>
                  </a:cubicBezTo>
                  <a:cubicBezTo>
                    <a:pt x="614" y="1247"/>
                    <a:pt x="614" y="1247"/>
                    <a:pt x="614" y="1247"/>
                  </a:cubicBezTo>
                  <a:cubicBezTo>
                    <a:pt x="670" y="1269"/>
                    <a:pt x="670" y="1269"/>
                    <a:pt x="670" y="1269"/>
                  </a:cubicBezTo>
                  <a:cubicBezTo>
                    <a:pt x="670" y="1269"/>
                    <a:pt x="694" y="1263"/>
                    <a:pt x="728" y="1274"/>
                  </a:cubicBezTo>
                  <a:cubicBezTo>
                    <a:pt x="752" y="1285"/>
                    <a:pt x="777" y="1293"/>
                    <a:pt x="795" y="1285"/>
                  </a:cubicBezTo>
                  <a:cubicBezTo>
                    <a:pt x="825" y="1273"/>
                    <a:pt x="867" y="1244"/>
                    <a:pt x="867" y="1226"/>
                  </a:cubicBezTo>
                  <a:cubicBezTo>
                    <a:pt x="867" y="1208"/>
                    <a:pt x="855" y="1215"/>
                    <a:pt x="830" y="1219"/>
                  </a:cubicBezTo>
                  <a:cubicBezTo>
                    <a:pt x="806" y="1223"/>
                    <a:pt x="766" y="1195"/>
                    <a:pt x="753" y="1179"/>
                  </a:cubicBezTo>
                  <a:cubicBezTo>
                    <a:pt x="750" y="1176"/>
                    <a:pt x="748" y="1171"/>
                    <a:pt x="746" y="1165"/>
                  </a:cubicBezTo>
                  <a:cubicBezTo>
                    <a:pt x="753" y="1179"/>
                    <a:pt x="766" y="1180"/>
                    <a:pt x="766" y="1180"/>
                  </a:cubicBezTo>
                  <a:cubicBezTo>
                    <a:pt x="766" y="1180"/>
                    <a:pt x="817" y="952"/>
                    <a:pt x="840" y="864"/>
                  </a:cubicBezTo>
                  <a:cubicBezTo>
                    <a:pt x="840" y="864"/>
                    <a:pt x="840" y="864"/>
                    <a:pt x="840" y="864"/>
                  </a:cubicBezTo>
                  <a:cubicBezTo>
                    <a:pt x="856" y="847"/>
                    <a:pt x="886" y="780"/>
                    <a:pt x="831" y="762"/>
                  </a:cubicBezTo>
                  <a:cubicBezTo>
                    <a:pt x="777" y="744"/>
                    <a:pt x="577" y="746"/>
                    <a:pt x="521" y="760"/>
                  </a:cubicBezTo>
                  <a:cubicBezTo>
                    <a:pt x="514" y="762"/>
                    <a:pt x="510" y="761"/>
                    <a:pt x="507" y="757"/>
                  </a:cubicBezTo>
                  <a:cubicBezTo>
                    <a:pt x="508" y="757"/>
                    <a:pt x="508" y="757"/>
                    <a:pt x="508" y="757"/>
                  </a:cubicBezTo>
                  <a:cubicBezTo>
                    <a:pt x="508" y="758"/>
                    <a:pt x="508" y="758"/>
                    <a:pt x="508" y="758"/>
                  </a:cubicBezTo>
                  <a:cubicBezTo>
                    <a:pt x="536" y="738"/>
                    <a:pt x="536" y="738"/>
                    <a:pt x="536" y="738"/>
                  </a:cubicBezTo>
                  <a:cubicBezTo>
                    <a:pt x="536" y="738"/>
                    <a:pt x="543" y="691"/>
                    <a:pt x="560" y="658"/>
                  </a:cubicBezTo>
                  <a:cubicBezTo>
                    <a:pt x="576" y="625"/>
                    <a:pt x="599" y="520"/>
                    <a:pt x="607" y="511"/>
                  </a:cubicBezTo>
                  <a:cubicBezTo>
                    <a:pt x="607" y="511"/>
                    <a:pt x="607" y="511"/>
                    <a:pt x="607" y="511"/>
                  </a:cubicBezTo>
                  <a:cubicBezTo>
                    <a:pt x="611" y="506"/>
                    <a:pt x="615" y="500"/>
                    <a:pt x="620" y="491"/>
                  </a:cubicBezTo>
                  <a:cubicBezTo>
                    <a:pt x="634" y="465"/>
                    <a:pt x="643" y="449"/>
                    <a:pt x="643" y="449"/>
                  </a:cubicBezTo>
                  <a:cubicBezTo>
                    <a:pt x="643" y="449"/>
                    <a:pt x="695" y="520"/>
                    <a:pt x="715" y="529"/>
                  </a:cubicBezTo>
                  <a:cubicBezTo>
                    <a:pt x="734" y="537"/>
                    <a:pt x="767" y="599"/>
                    <a:pt x="784" y="596"/>
                  </a:cubicBezTo>
                  <a:cubicBezTo>
                    <a:pt x="795" y="594"/>
                    <a:pt x="812" y="585"/>
                    <a:pt x="836" y="566"/>
                  </a:cubicBezTo>
                  <a:cubicBezTo>
                    <a:pt x="836" y="566"/>
                    <a:pt x="836" y="566"/>
                    <a:pt x="836" y="566"/>
                  </a:cubicBezTo>
                  <a:cubicBezTo>
                    <a:pt x="872" y="554"/>
                    <a:pt x="1000" y="429"/>
                    <a:pt x="1013" y="425"/>
                  </a:cubicBezTo>
                  <a:cubicBezTo>
                    <a:pt x="1019" y="423"/>
                    <a:pt x="1010" y="412"/>
                    <a:pt x="999" y="402"/>
                  </a:cubicBezTo>
                  <a:cubicBezTo>
                    <a:pt x="1000" y="401"/>
                    <a:pt x="1000" y="401"/>
                    <a:pt x="1001" y="401"/>
                  </a:cubicBezTo>
                  <a:cubicBezTo>
                    <a:pt x="1016" y="396"/>
                    <a:pt x="1030" y="394"/>
                    <a:pt x="1042" y="374"/>
                  </a:cubicBezTo>
                  <a:cubicBezTo>
                    <a:pt x="1054" y="355"/>
                    <a:pt x="1077" y="306"/>
                    <a:pt x="1072" y="296"/>
                  </a:cubicBezTo>
                  <a:cubicBezTo>
                    <a:pt x="1067" y="287"/>
                    <a:pt x="1047" y="274"/>
                    <a:pt x="1033" y="280"/>
                  </a:cubicBez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xtLst/>
          </p:spPr>
          <p:txBody>
            <a:bodyPr vert="horz" wrap="square" lIns="128533" tIns="64268" rIns="128533" bIns="64268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33" dirty="0">
                <a:latin typeface="Noto Sans S Chinese Light" panose="020B0300000000000000" pitchFamily="34" charset="-122"/>
                <a:ea typeface="Noto Sans S Chinese Light" panose="020B03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4" name="Freeform 13"/>
            <p:cNvSpPr>
              <a:spLocks/>
            </p:cNvSpPr>
            <p:nvPr/>
          </p:nvSpPr>
          <p:spPr bwMode="auto">
            <a:xfrm>
              <a:off x="5000681" y="5924098"/>
              <a:ext cx="609498" cy="169593"/>
            </a:xfrm>
            <a:custGeom>
              <a:avLst/>
              <a:gdLst>
                <a:gd name="T0" fmla="*/ 785 w 823"/>
                <a:gd name="T1" fmla="*/ 0 h 229"/>
                <a:gd name="T2" fmla="*/ 0 w 823"/>
                <a:gd name="T3" fmla="*/ 0 h 229"/>
                <a:gd name="T4" fmla="*/ 0 w 823"/>
                <a:gd name="T5" fmla="*/ 21 h 229"/>
                <a:gd name="T6" fmla="*/ 785 w 823"/>
                <a:gd name="T7" fmla="*/ 21 h 229"/>
                <a:gd name="T8" fmla="*/ 785 w 823"/>
                <a:gd name="T9" fmla="*/ 45 h 229"/>
                <a:gd name="T10" fmla="*/ 38 w 823"/>
                <a:gd name="T11" fmla="*/ 45 h 229"/>
                <a:gd name="T12" fmla="*/ 38 w 823"/>
                <a:gd name="T13" fmla="*/ 186 h 229"/>
                <a:gd name="T14" fmla="*/ 785 w 823"/>
                <a:gd name="T15" fmla="*/ 186 h 229"/>
                <a:gd name="T16" fmla="*/ 785 w 823"/>
                <a:gd name="T17" fmla="*/ 208 h 229"/>
                <a:gd name="T18" fmla="*/ 0 w 823"/>
                <a:gd name="T19" fmla="*/ 208 h 229"/>
                <a:gd name="T20" fmla="*/ 0 w 823"/>
                <a:gd name="T21" fmla="*/ 229 h 229"/>
                <a:gd name="T22" fmla="*/ 785 w 823"/>
                <a:gd name="T23" fmla="*/ 229 h 229"/>
                <a:gd name="T24" fmla="*/ 823 w 823"/>
                <a:gd name="T25" fmla="*/ 229 h 229"/>
                <a:gd name="T26" fmla="*/ 823 w 823"/>
                <a:gd name="T27" fmla="*/ 208 h 229"/>
                <a:gd name="T28" fmla="*/ 823 w 823"/>
                <a:gd name="T29" fmla="*/ 186 h 229"/>
                <a:gd name="T30" fmla="*/ 823 w 823"/>
                <a:gd name="T31" fmla="*/ 45 h 229"/>
                <a:gd name="T32" fmla="*/ 823 w 823"/>
                <a:gd name="T33" fmla="*/ 21 h 229"/>
                <a:gd name="T34" fmla="*/ 823 w 823"/>
                <a:gd name="T35" fmla="*/ 0 h 229"/>
                <a:gd name="T36" fmla="*/ 785 w 823"/>
                <a:gd name="T37" fmla="*/ 0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23" h="229">
                  <a:moveTo>
                    <a:pt x="785" y="0"/>
                  </a:moveTo>
                  <a:lnTo>
                    <a:pt x="0" y="0"/>
                  </a:lnTo>
                  <a:lnTo>
                    <a:pt x="0" y="21"/>
                  </a:lnTo>
                  <a:lnTo>
                    <a:pt x="785" y="21"/>
                  </a:lnTo>
                  <a:lnTo>
                    <a:pt x="785" y="45"/>
                  </a:lnTo>
                  <a:lnTo>
                    <a:pt x="38" y="45"/>
                  </a:lnTo>
                  <a:lnTo>
                    <a:pt x="38" y="186"/>
                  </a:lnTo>
                  <a:lnTo>
                    <a:pt x="785" y="186"/>
                  </a:lnTo>
                  <a:lnTo>
                    <a:pt x="785" y="208"/>
                  </a:lnTo>
                  <a:lnTo>
                    <a:pt x="0" y="208"/>
                  </a:lnTo>
                  <a:lnTo>
                    <a:pt x="0" y="229"/>
                  </a:lnTo>
                  <a:lnTo>
                    <a:pt x="785" y="229"/>
                  </a:lnTo>
                  <a:lnTo>
                    <a:pt x="823" y="229"/>
                  </a:lnTo>
                  <a:lnTo>
                    <a:pt x="823" y="208"/>
                  </a:lnTo>
                  <a:lnTo>
                    <a:pt x="823" y="186"/>
                  </a:lnTo>
                  <a:lnTo>
                    <a:pt x="823" y="45"/>
                  </a:lnTo>
                  <a:lnTo>
                    <a:pt x="823" y="21"/>
                  </a:lnTo>
                  <a:lnTo>
                    <a:pt x="823" y="0"/>
                  </a:lnTo>
                  <a:lnTo>
                    <a:pt x="785" y="0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xtLst/>
          </p:spPr>
          <p:txBody>
            <a:bodyPr vert="horz" wrap="square" lIns="128533" tIns="64268" rIns="128533" bIns="64268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33" dirty="0">
                <a:latin typeface="Noto Sans S Chinese Light" panose="020B0300000000000000" pitchFamily="34" charset="-122"/>
                <a:ea typeface="Noto Sans S Chinese Light" panose="020B03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5" name="Freeform 14"/>
            <p:cNvSpPr>
              <a:spLocks/>
            </p:cNvSpPr>
            <p:nvPr/>
          </p:nvSpPr>
          <p:spPr bwMode="auto">
            <a:xfrm>
              <a:off x="5000681" y="5783388"/>
              <a:ext cx="649489" cy="137007"/>
            </a:xfrm>
            <a:custGeom>
              <a:avLst/>
              <a:gdLst>
                <a:gd name="T0" fmla="*/ 835 w 877"/>
                <a:gd name="T1" fmla="*/ 0 h 185"/>
                <a:gd name="T2" fmla="*/ 0 w 877"/>
                <a:gd name="T3" fmla="*/ 0 h 185"/>
                <a:gd name="T4" fmla="*/ 0 w 877"/>
                <a:gd name="T5" fmla="*/ 19 h 185"/>
                <a:gd name="T6" fmla="*/ 835 w 877"/>
                <a:gd name="T7" fmla="*/ 19 h 185"/>
                <a:gd name="T8" fmla="*/ 835 w 877"/>
                <a:gd name="T9" fmla="*/ 36 h 185"/>
                <a:gd name="T10" fmla="*/ 40 w 877"/>
                <a:gd name="T11" fmla="*/ 36 h 185"/>
                <a:gd name="T12" fmla="*/ 40 w 877"/>
                <a:gd name="T13" fmla="*/ 152 h 185"/>
                <a:gd name="T14" fmla="*/ 835 w 877"/>
                <a:gd name="T15" fmla="*/ 152 h 185"/>
                <a:gd name="T16" fmla="*/ 835 w 877"/>
                <a:gd name="T17" fmla="*/ 168 h 185"/>
                <a:gd name="T18" fmla="*/ 0 w 877"/>
                <a:gd name="T19" fmla="*/ 168 h 185"/>
                <a:gd name="T20" fmla="*/ 0 w 877"/>
                <a:gd name="T21" fmla="*/ 185 h 185"/>
                <a:gd name="T22" fmla="*/ 835 w 877"/>
                <a:gd name="T23" fmla="*/ 185 h 185"/>
                <a:gd name="T24" fmla="*/ 877 w 877"/>
                <a:gd name="T25" fmla="*/ 185 h 185"/>
                <a:gd name="T26" fmla="*/ 877 w 877"/>
                <a:gd name="T27" fmla="*/ 168 h 185"/>
                <a:gd name="T28" fmla="*/ 877 w 877"/>
                <a:gd name="T29" fmla="*/ 152 h 185"/>
                <a:gd name="T30" fmla="*/ 877 w 877"/>
                <a:gd name="T31" fmla="*/ 36 h 185"/>
                <a:gd name="T32" fmla="*/ 877 w 877"/>
                <a:gd name="T33" fmla="*/ 19 h 185"/>
                <a:gd name="T34" fmla="*/ 877 w 877"/>
                <a:gd name="T35" fmla="*/ 0 h 185"/>
                <a:gd name="T36" fmla="*/ 835 w 877"/>
                <a:gd name="T37" fmla="*/ 0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77" h="185">
                  <a:moveTo>
                    <a:pt x="835" y="0"/>
                  </a:moveTo>
                  <a:lnTo>
                    <a:pt x="0" y="0"/>
                  </a:lnTo>
                  <a:lnTo>
                    <a:pt x="0" y="19"/>
                  </a:lnTo>
                  <a:lnTo>
                    <a:pt x="835" y="19"/>
                  </a:lnTo>
                  <a:lnTo>
                    <a:pt x="835" y="36"/>
                  </a:lnTo>
                  <a:lnTo>
                    <a:pt x="40" y="36"/>
                  </a:lnTo>
                  <a:lnTo>
                    <a:pt x="40" y="152"/>
                  </a:lnTo>
                  <a:lnTo>
                    <a:pt x="835" y="152"/>
                  </a:lnTo>
                  <a:lnTo>
                    <a:pt x="835" y="168"/>
                  </a:lnTo>
                  <a:lnTo>
                    <a:pt x="0" y="168"/>
                  </a:lnTo>
                  <a:lnTo>
                    <a:pt x="0" y="185"/>
                  </a:lnTo>
                  <a:lnTo>
                    <a:pt x="835" y="185"/>
                  </a:lnTo>
                  <a:lnTo>
                    <a:pt x="877" y="185"/>
                  </a:lnTo>
                  <a:lnTo>
                    <a:pt x="877" y="168"/>
                  </a:lnTo>
                  <a:lnTo>
                    <a:pt x="877" y="152"/>
                  </a:lnTo>
                  <a:lnTo>
                    <a:pt x="877" y="36"/>
                  </a:lnTo>
                  <a:lnTo>
                    <a:pt x="877" y="19"/>
                  </a:lnTo>
                  <a:lnTo>
                    <a:pt x="877" y="0"/>
                  </a:lnTo>
                  <a:lnTo>
                    <a:pt x="835" y="0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xtLst/>
          </p:spPr>
          <p:txBody>
            <a:bodyPr vert="horz" wrap="square" lIns="128533" tIns="64268" rIns="128533" bIns="64268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33" dirty="0">
                <a:latin typeface="Noto Sans S Chinese Light" panose="020B0300000000000000" pitchFamily="34" charset="-122"/>
                <a:ea typeface="Noto Sans S Chinese Light" panose="020B03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6" name="Freeform 15"/>
            <p:cNvSpPr>
              <a:spLocks/>
            </p:cNvSpPr>
            <p:nvPr/>
          </p:nvSpPr>
          <p:spPr bwMode="auto">
            <a:xfrm>
              <a:off x="5778291" y="5934466"/>
              <a:ext cx="609498" cy="145154"/>
            </a:xfrm>
            <a:custGeom>
              <a:avLst/>
              <a:gdLst>
                <a:gd name="T0" fmla="*/ 785 w 823"/>
                <a:gd name="T1" fmla="*/ 0 h 196"/>
                <a:gd name="T2" fmla="*/ 0 w 823"/>
                <a:gd name="T3" fmla="*/ 0 h 196"/>
                <a:gd name="T4" fmla="*/ 0 w 823"/>
                <a:gd name="T5" fmla="*/ 19 h 196"/>
                <a:gd name="T6" fmla="*/ 785 w 823"/>
                <a:gd name="T7" fmla="*/ 19 h 196"/>
                <a:gd name="T8" fmla="*/ 785 w 823"/>
                <a:gd name="T9" fmla="*/ 38 h 196"/>
                <a:gd name="T10" fmla="*/ 38 w 823"/>
                <a:gd name="T11" fmla="*/ 38 h 196"/>
                <a:gd name="T12" fmla="*/ 38 w 823"/>
                <a:gd name="T13" fmla="*/ 161 h 196"/>
                <a:gd name="T14" fmla="*/ 785 w 823"/>
                <a:gd name="T15" fmla="*/ 161 h 196"/>
                <a:gd name="T16" fmla="*/ 785 w 823"/>
                <a:gd name="T17" fmla="*/ 177 h 196"/>
                <a:gd name="T18" fmla="*/ 0 w 823"/>
                <a:gd name="T19" fmla="*/ 177 h 196"/>
                <a:gd name="T20" fmla="*/ 0 w 823"/>
                <a:gd name="T21" fmla="*/ 196 h 196"/>
                <a:gd name="T22" fmla="*/ 785 w 823"/>
                <a:gd name="T23" fmla="*/ 196 h 196"/>
                <a:gd name="T24" fmla="*/ 823 w 823"/>
                <a:gd name="T25" fmla="*/ 196 h 196"/>
                <a:gd name="T26" fmla="*/ 823 w 823"/>
                <a:gd name="T27" fmla="*/ 177 h 196"/>
                <a:gd name="T28" fmla="*/ 823 w 823"/>
                <a:gd name="T29" fmla="*/ 161 h 196"/>
                <a:gd name="T30" fmla="*/ 823 w 823"/>
                <a:gd name="T31" fmla="*/ 38 h 196"/>
                <a:gd name="T32" fmla="*/ 823 w 823"/>
                <a:gd name="T33" fmla="*/ 19 h 196"/>
                <a:gd name="T34" fmla="*/ 823 w 823"/>
                <a:gd name="T35" fmla="*/ 0 h 196"/>
                <a:gd name="T36" fmla="*/ 785 w 823"/>
                <a:gd name="T37" fmla="*/ 0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23" h="196">
                  <a:moveTo>
                    <a:pt x="785" y="0"/>
                  </a:moveTo>
                  <a:lnTo>
                    <a:pt x="0" y="0"/>
                  </a:lnTo>
                  <a:lnTo>
                    <a:pt x="0" y="19"/>
                  </a:lnTo>
                  <a:lnTo>
                    <a:pt x="785" y="19"/>
                  </a:lnTo>
                  <a:lnTo>
                    <a:pt x="785" y="38"/>
                  </a:lnTo>
                  <a:lnTo>
                    <a:pt x="38" y="38"/>
                  </a:lnTo>
                  <a:lnTo>
                    <a:pt x="38" y="161"/>
                  </a:lnTo>
                  <a:lnTo>
                    <a:pt x="785" y="161"/>
                  </a:lnTo>
                  <a:lnTo>
                    <a:pt x="785" y="177"/>
                  </a:lnTo>
                  <a:lnTo>
                    <a:pt x="0" y="177"/>
                  </a:lnTo>
                  <a:lnTo>
                    <a:pt x="0" y="196"/>
                  </a:lnTo>
                  <a:lnTo>
                    <a:pt x="785" y="196"/>
                  </a:lnTo>
                  <a:lnTo>
                    <a:pt x="823" y="196"/>
                  </a:lnTo>
                  <a:lnTo>
                    <a:pt x="823" y="177"/>
                  </a:lnTo>
                  <a:lnTo>
                    <a:pt x="823" y="161"/>
                  </a:lnTo>
                  <a:lnTo>
                    <a:pt x="823" y="38"/>
                  </a:lnTo>
                  <a:lnTo>
                    <a:pt x="823" y="19"/>
                  </a:lnTo>
                  <a:lnTo>
                    <a:pt x="823" y="0"/>
                  </a:lnTo>
                  <a:lnTo>
                    <a:pt x="785" y="0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xtLst/>
          </p:spPr>
          <p:txBody>
            <a:bodyPr vert="horz" wrap="square" lIns="128533" tIns="64268" rIns="128533" bIns="64268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33" dirty="0">
                <a:latin typeface="Noto Sans S Chinese Light" panose="020B0300000000000000" pitchFamily="34" charset="-122"/>
                <a:ea typeface="Noto Sans S Chinese Light" panose="020B03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7" name="Freeform 16"/>
            <p:cNvSpPr>
              <a:spLocks/>
            </p:cNvSpPr>
            <p:nvPr/>
          </p:nvSpPr>
          <p:spPr bwMode="auto">
            <a:xfrm>
              <a:off x="5778291" y="5813752"/>
              <a:ext cx="649489" cy="117012"/>
            </a:xfrm>
            <a:custGeom>
              <a:avLst/>
              <a:gdLst>
                <a:gd name="T0" fmla="*/ 837 w 877"/>
                <a:gd name="T1" fmla="*/ 0 h 158"/>
                <a:gd name="T2" fmla="*/ 0 w 877"/>
                <a:gd name="T3" fmla="*/ 0 h 158"/>
                <a:gd name="T4" fmla="*/ 0 w 877"/>
                <a:gd name="T5" fmla="*/ 16 h 158"/>
                <a:gd name="T6" fmla="*/ 837 w 877"/>
                <a:gd name="T7" fmla="*/ 16 h 158"/>
                <a:gd name="T8" fmla="*/ 837 w 877"/>
                <a:gd name="T9" fmla="*/ 30 h 158"/>
                <a:gd name="T10" fmla="*/ 40 w 877"/>
                <a:gd name="T11" fmla="*/ 30 h 158"/>
                <a:gd name="T12" fmla="*/ 40 w 877"/>
                <a:gd name="T13" fmla="*/ 130 h 158"/>
                <a:gd name="T14" fmla="*/ 837 w 877"/>
                <a:gd name="T15" fmla="*/ 130 h 158"/>
                <a:gd name="T16" fmla="*/ 837 w 877"/>
                <a:gd name="T17" fmla="*/ 144 h 158"/>
                <a:gd name="T18" fmla="*/ 0 w 877"/>
                <a:gd name="T19" fmla="*/ 144 h 158"/>
                <a:gd name="T20" fmla="*/ 0 w 877"/>
                <a:gd name="T21" fmla="*/ 158 h 158"/>
                <a:gd name="T22" fmla="*/ 837 w 877"/>
                <a:gd name="T23" fmla="*/ 158 h 158"/>
                <a:gd name="T24" fmla="*/ 877 w 877"/>
                <a:gd name="T25" fmla="*/ 158 h 158"/>
                <a:gd name="T26" fmla="*/ 877 w 877"/>
                <a:gd name="T27" fmla="*/ 144 h 158"/>
                <a:gd name="T28" fmla="*/ 877 w 877"/>
                <a:gd name="T29" fmla="*/ 130 h 158"/>
                <a:gd name="T30" fmla="*/ 877 w 877"/>
                <a:gd name="T31" fmla="*/ 30 h 158"/>
                <a:gd name="T32" fmla="*/ 877 w 877"/>
                <a:gd name="T33" fmla="*/ 16 h 158"/>
                <a:gd name="T34" fmla="*/ 877 w 877"/>
                <a:gd name="T35" fmla="*/ 0 h 158"/>
                <a:gd name="T36" fmla="*/ 837 w 877"/>
                <a:gd name="T37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77" h="158">
                  <a:moveTo>
                    <a:pt x="837" y="0"/>
                  </a:moveTo>
                  <a:lnTo>
                    <a:pt x="0" y="0"/>
                  </a:lnTo>
                  <a:lnTo>
                    <a:pt x="0" y="16"/>
                  </a:lnTo>
                  <a:lnTo>
                    <a:pt x="837" y="16"/>
                  </a:lnTo>
                  <a:lnTo>
                    <a:pt x="837" y="30"/>
                  </a:lnTo>
                  <a:lnTo>
                    <a:pt x="40" y="30"/>
                  </a:lnTo>
                  <a:lnTo>
                    <a:pt x="40" y="130"/>
                  </a:lnTo>
                  <a:lnTo>
                    <a:pt x="837" y="130"/>
                  </a:lnTo>
                  <a:lnTo>
                    <a:pt x="837" y="144"/>
                  </a:lnTo>
                  <a:lnTo>
                    <a:pt x="0" y="144"/>
                  </a:lnTo>
                  <a:lnTo>
                    <a:pt x="0" y="158"/>
                  </a:lnTo>
                  <a:lnTo>
                    <a:pt x="837" y="158"/>
                  </a:lnTo>
                  <a:lnTo>
                    <a:pt x="877" y="158"/>
                  </a:lnTo>
                  <a:lnTo>
                    <a:pt x="877" y="144"/>
                  </a:lnTo>
                  <a:lnTo>
                    <a:pt x="877" y="130"/>
                  </a:lnTo>
                  <a:lnTo>
                    <a:pt x="877" y="30"/>
                  </a:lnTo>
                  <a:lnTo>
                    <a:pt x="877" y="16"/>
                  </a:lnTo>
                  <a:lnTo>
                    <a:pt x="877" y="0"/>
                  </a:lnTo>
                  <a:lnTo>
                    <a:pt x="837" y="0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xtLst/>
          </p:spPr>
          <p:txBody>
            <a:bodyPr vert="horz" wrap="square" lIns="128533" tIns="64268" rIns="128533" bIns="64268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33" dirty="0">
                <a:latin typeface="Noto Sans S Chinese Light" panose="020B0300000000000000" pitchFamily="34" charset="-122"/>
                <a:ea typeface="Noto Sans S Chinese Light" panose="020B03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8" name="Freeform 17"/>
            <p:cNvSpPr>
              <a:spLocks/>
            </p:cNvSpPr>
            <p:nvPr/>
          </p:nvSpPr>
          <p:spPr bwMode="auto">
            <a:xfrm>
              <a:off x="5713120" y="5667857"/>
              <a:ext cx="609498" cy="145894"/>
            </a:xfrm>
            <a:custGeom>
              <a:avLst/>
              <a:gdLst>
                <a:gd name="T0" fmla="*/ 785 w 823"/>
                <a:gd name="T1" fmla="*/ 0 h 197"/>
                <a:gd name="T2" fmla="*/ 0 w 823"/>
                <a:gd name="T3" fmla="*/ 0 h 197"/>
                <a:gd name="T4" fmla="*/ 0 w 823"/>
                <a:gd name="T5" fmla="*/ 19 h 197"/>
                <a:gd name="T6" fmla="*/ 785 w 823"/>
                <a:gd name="T7" fmla="*/ 19 h 197"/>
                <a:gd name="T8" fmla="*/ 785 w 823"/>
                <a:gd name="T9" fmla="*/ 38 h 197"/>
                <a:gd name="T10" fmla="*/ 38 w 823"/>
                <a:gd name="T11" fmla="*/ 38 h 197"/>
                <a:gd name="T12" fmla="*/ 38 w 823"/>
                <a:gd name="T13" fmla="*/ 161 h 197"/>
                <a:gd name="T14" fmla="*/ 785 w 823"/>
                <a:gd name="T15" fmla="*/ 161 h 197"/>
                <a:gd name="T16" fmla="*/ 785 w 823"/>
                <a:gd name="T17" fmla="*/ 178 h 197"/>
                <a:gd name="T18" fmla="*/ 0 w 823"/>
                <a:gd name="T19" fmla="*/ 178 h 197"/>
                <a:gd name="T20" fmla="*/ 0 w 823"/>
                <a:gd name="T21" fmla="*/ 197 h 197"/>
                <a:gd name="T22" fmla="*/ 785 w 823"/>
                <a:gd name="T23" fmla="*/ 197 h 197"/>
                <a:gd name="T24" fmla="*/ 823 w 823"/>
                <a:gd name="T25" fmla="*/ 197 h 197"/>
                <a:gd name="T26" fmla="*/ 823 w 823"/>
                <a:gd name="T27" fmla="*/ 178 h 197"/>
                <a:gd name="T28" fmla="*/ 823 w 823"/>
                <a:gd name="T29" fmla="*/ 161 h 197"/>
                <a:gd name="T30" fmla="*/ 823 w 823"/>
                <a:gd name="T31" fmla="*/ 38 h 197"/>
                <a:gd name="T32" fmla="*/ 823 w 823"/>
                <a:gd name="T33" fmla="*/ 19 h 197"/>
                <a:gd name="T34" fmla="*/ 823 w 823"/>
                <a:gd name="T35" fmla="*/ 0 h 197"/>
                <a:gd name="T36" fmla="*/ 785 w 823"/>
                <a:gd name="T37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23" h="197">
                  <a:moveTo>
                    <a:pt x="785" y="0"/>
                  </a:moveTo>
                  <a:lnTo>
                    <a:pt x="0" y="0"/>
                  </a:lnTo>
                  <a:lnTo>
                    <a:pt x="0" y="19"/>
                  </a:lnTo>
                  <a:lnTo>
                    <a:pt x="785" y="19"/>
                  </a:lnTo>
                  <a:lnTo>
                    <a:pt x="785" y="38"/>
                  </a:lnTo>
                  <a:lnTo>
                    <a:pt x="38" y="38"/>
                  </a:lnTo>
                  <a:lnTo>
                    <a:pt x="38" y="161"/>
                  </a:lnTo>
                  <a:lnTo>
                    <a:pt x="785" y="161"/>
                  </a:lnTo>
                  <a:lnTo>
                    <a:pt x="785" y="178"/>
                  </a:lnTo>
                  <a:lnTo>
                    <a:pt x="0" y="178"/>
                  </a:lnTo>
                  <a:lnTo>
                    <a:pt x="0" y="197"/>
                  </a:lnTo>
                  <a:lnTo>
                    <a:pt x="785" y="197"/>
                  </a:lnTo>
                  <a:lnTo>
                    <a:pt x="823" y="197"/>
                  </a:lnTo>
                  <a:lnTo>
                    <a:pt x="823" y="178"/>
                  </a:lnTo>
                  <a:lnTo>
                    <a:pt x="823" y="161"/>
                  </a:lnTo>
                  <a:lnTo>
                    <a:pt x="823" y="38"/>
                  </a:lnTo>
                  <a:lnTo>
                    <a:pt x="823" y="19"/>
                  </a:lnTo>
                  <a:lnTo>
                    <a:pt x="823" y="0"/>
                  </a:lnTo>
                  <a:lnTo>
                    <a:pt x="785" y="0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xtLst/>
          </p:spPr>
          <p:txBody>
            <a:bodyPr vert="horz" wrap="square" lIns="128533" tIns="64268" rIns="128533" bIns="64268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33" dirty="0">
                <a:latin typeface="Noto Sans S Chinese Light" panose="020B0300000000000000" pitchFamily="34" charset="-122"/>
                <a:ea typeface="Noto Sans S Chinese Light" panose="020B03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9" name="Freeform 18"/>
            <p:cNvSpPr>
              <a:spLocks/>
            </p:cNvSpPr>
            <p:nvPr/>
          </p:nvSpPr>
          <p:spPr bwMode="auto">
            <a:xfrm>
              <a:off x="5713120" y="5548624"/>
              <a:ext cx="650230" cy="117752"/>
            </a:xfrm>
            <a:custGeom>
              <a:avLst/>
              <a:gdLst>
                <a:gd name="T0" fmla="*/ 837 w 878"/>
                <a:gd name="T1" fmla="*/ 0 h 159"/>
                <a:gd name="T2" fmla="*/ 0 w 878"/>
                <a:gd name="T3" fmla="*/ 0 h 159"/>
                <a:gd name="T4" fmla="*/ 0 w 878"/>
                <a:gd name="T5" fmla="*/ 15 h 159"/>
                <a:gd name="T6" fmla="*/ 837 w 878"/>
                <a:gd name="T7" fmla="*/ 15 h 159"/>
                <a:gd name="T8" fmla="*/ 837 w 878"/>
                <a:gd name="T9" fmla="*/ 31 h 159"/>
                <a:gd name="T10" fmla="*/ 40 w 878"/>
                <a:gd name="T11" fmla="*/ 31 h 159"/>
                <a:gd name="T12" fmla="*/ 40 w 878"/>
                <a:gd name="T13" fmla="*/ 131 h 159"/>
                <a:gd name="T14" fmla="*/ 837 w 878"/>
                <a:gd name="T15" fmla="*/ 131 h 159"/>
                <a:gd name="T16" fmla="*/ 837 w 878"/>
                <a:gd name="T17" fmla="*/ 145 h 159"/>
                <a:gd name="T18" fmla="*/ 0 w 878"/>
                <a:gd name="T19" fmla="*/ 145 h 159"/>
                <a:gd name="T20" fmla="*/ 0 w 878"/>
                <a:gd name="T21" fmla="*/ 159 h 159"/>
                <a:gd name="T22" fmla="*/ 837 w 878"/>
                <a:gd name="T23" fmla="*/ 159 h 159"/>
                <a:gd name="T24" fmla="*/ 878 w 878"/>
                <a:gd name="T25" fmla="*/ 159 h 159"/>
                <a:gd name="T26" fmla="*/ 878 w 878"/>
                <a:gd name="T27" fmla="*/ 145 h 159"/>
                <a:gd name="T28" fmla="*/ 878 w 878"/>
                <a:gd name="T29" fmla="*/ 131 h 159"/>
                <a:gd name="T30" fmla="*/ 878 w 878"/>
                <a:gd name="T31" fmla="*/ 31 h 159"/>
                <a:gd name="T32" fmla="*/ 878 w 878"/>
                <a:gd name="T33" fmla="*/ 15 h 159"/>
                <a:gd name="T34" fmla="*/ 878 w 878"/>
                <a:gd name="T35" fmla="*/ 0 h 159"/>
                <a:gd name="T36" fmla="*/ 837 w 878"/>
                <a:gd name="T37" fmla="*/ 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78" h="159">
                  <a:moveTo>
                    <a:pt x="837" y="0"/>
                  </a:moveTo>
                  <a:lnTo>
                    <a:pt x="0" y="0"/>
                  </a:lnTo>
                  <a:lnTo>
                    <a:pt x="0" y="15"/>
                  </a:lnTo>
                  <a:lnTo>
                    <a:pt x="837" y="15"/>
                  </a:lnTo>
                  <a:lnTo>
                    <a:pt x="837" y="31"/>
                  </a:lnTo>
                  <a:lnTo>
                    <a:pt x="40" y="31"/>
                  </a:lnTo>
                  <a:lnTo>
                    <a:pt x="40" y="131"/>
                  </a:lnTo>
                  <a:lnTo>
                    <a:pt x="837" y="131"/>
                  </a:lnTo>
                  <a:lnTo>
                    <a:pt x="837" y="145"/>
                  </a:lnTo>
                  <a:lnTo>
                    <a:pt x="0" y="145"/>
                  </a:lnTo>
                  <a:lnTo>
                    <a:pt x="0" y="159"/>
                  </a:lnTo>
                  <a:lnTo>
                    <a:pt x="837" y="159"/>
                  </a:lnTo>
                  <a:lnTo>
                    <a:pt x="878" y="159"/>
                  </a:lnTo>
                  <a:lnTo>
                    <a:pt x="878" y="145"/>
                  </a:lnTo>
                  <a:lnTo>
                    <a:pt x="878" y="131"/>
                  </a:lnTo>
                  <a:lnTo>
                    <a:pt x="878" y="31"/>
                  </a:lnTo>
                  <a:lnTo>
                    <a:pt x="878" y="15"/>
                  </a:lnTo>
                  <a:lnTo>
                    <a:pt x="878" y="0"/>
                  </a:lnTo>
                  <a:lnTo>
                    <a:pt x="837" y="0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xtLst/>
          </p:spPr>
          <p:txBody>
            <a:bodyPr vert="horz" wrap="square" lIns="128533" tIns="64268" rIns="128533" bIns="64268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33" dirty="0">
                <a:latin typeface="Noto Sans S Chinese Light" panose="020B0300000000000000" pitchFamily="34" charset="-122"/>
                <a:ea typeface="Noto Sans S Chinese Light" panose="020B03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0" name="Freeform 19"/>
            <p:cNvSpPr>
              <a:spLocks/>
            </p:cNvSpPr>
            <p:nvPr/>
          </p:nvSpPr>
          <p:spPr bwMode="auto">
            <a:xfrm>
              <a:off x="5778291" y="5431612"/>
              <a:ext cx="649489" cy="117012"/>
            </a:xfrm>
            <a:custGeom>
              <a:avLst/>
              <a:gdLst>
                <a:gd name="T0" fmla="*/ 837 w 877"/>
                <a:gd name="T1" fmla="*/ 0 h 158"/>
                <a:gd name="T2" fmla="*/ 0 w 877"/>
                <a:gd name="T3" fmla="*/ 0 h 158"/>
                <a:gd name="T4" fmla="*/ 0 w 877"/>
                <a:gd name="T5" fmla="*/ 14 h 158"/>
                <a:gd name="T6" fmla="*/ 837 w 877"/>
                <a:gd name="T7" fmla="*/ 14 h 158"/>
                <a:gd name="T8" fmla="*/ 837 w 877"/>
                <a:gd name="T9" fmla="*/ 31 h 158"/>
                <a:gd name="T10" fmla="*/ 40 w 877"/>
                <a:gd name="T11" fmla="*/ 31 h 158"/>
                <a:gd name="T12" fmla="*/ 40 w 877"/>
                <a:gd name="T13" fmla="*/ 130 h 158"/>
                <a:gd name="T14" fmla="*/ 837 w 877"/>
                <a:gd name="T15" fmla="*/ 130 h 158"/>
                <a:gd name="T16" fmla="*/ 837 w 877"/>
                <a:gd name="T17" fmla="*/ 144 h 158"/>
                <a:gd name="T18" fmla="*/ 0 w 877"/>
                <a:gd name="T19" fmla="*/ 144 h 158"/>
                <a:gd name="T20" fmla="*/ 0 w 877"/>
                <a:gd name="T21" fmla="*/ 158 h 158"/>
                <a:gd name="T22" fmla="*/ 837 w 877"/>
                <a:gd name="T23" fmla="*/ 158 h 158"/>
                <a:gd name="T24" fmla="*/ 877 w 877"/>
                <a:gd name="T25" fmla="*/ 158 h 158"/>
                <a:gd name="T26" fmla="*/ 877 w 877"/>
                <a:gd name="T27" fmla="*/ 144 h 158"/>
                <a:gd name="T28" fmla="*/ 877 w 877"/>
                <a:gd name="T29" fmla="*/ 130 h 158"/>
                <a:gd name="T30" fmla="*/ 877 w 877"/>
                <a:gd name="T31" fmla="*/ 31 h 158"/>
                <a:gd name="T32" fmla="*/ 877 w 877"/>
                <a:gd name="T33" fmla="*/ 14 h 158"/>
                <a:gd name="T34" fmla="*/ 877 w 877"/>
                <a:gd name="T35" fmla="*/ 0 h 158"/>
                <a:gd name="T36" fmla="*/ 837 w 877"/>
                <a:gd name="T37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77" h="158">
                  <a:moveTo>
                    <a:pt x="837" y="0"/>
                  </a:moveTo>
                  <a:lnTo>
                    <a:pt x="0" y="0"/>
                  </a:lnTo>
                  <a:lnTo>
                    <a:pt x="0" y="14"/>
                  </a:lnTo>
                  <a:lnTo>
                    <a:pt x="837" y="14"/>
                  </a:lnTo>
                  <a:lnTo>
                    <a:pt x="837" y="31"/>
                  </a:lnTo>
                  <a:lnTo>
                    <a:pt x="40" y="31"/>
                  </a:lnTo>
                  <a:lnTo>
                    <a:pt x="40" y="130"/>
                  </a:lnTo>
                  <a:lnTo>
                    <a:pt x="837" y="130"/>
                  </a:lnTo>
                  <a:lnTo>
                    <a:pt x="837" y="144"/>
                  </a:lnTo>
                  <a:lnTo>
                    <a:pt x="0" y="144"/>
                  </a:lnTo>
                  <a:lnTo>
                    <a:pt x="0" y="158"/>
                  </a:lnTo>
                  <a:lnTo>
                    <a:pt x="837" y="158"/>
                  </a:lnTo>
                  <a:lnTo>
                    <a:pt x="877" y="158"/>
                  </a:lnTo>
                  <a:lnTo>
                    <a:pt x="877" y="144"/>
                  </a:lnTo>
                  <a:lnTo>
                    <a:pt x="877" y="130"/>
                  </a:lnTo>
                  <a:lnTo>
                    <a:pt x="877" y="31"/>
                  </a:lnTo>
                  <a:lnTo>
                    <a:pt x="877" y="14"/>
                  </a:lnTo>
                  <a:lnTo>
                    <a:pt x="877" y="0"/>
                  </a:lnTo>
                  <a:lnTo>
                    <a:pt x="837" y="0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xtLst/>
          </p:spPr>
          <p:txBody>
            <a:bodyPr vert="horz" wrap="square" lIns="128533" tIns="64268" rIns="128533" bIns="64268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33" dirty="0">
                <a:latin typeface="Noto Sans S Chinese Light" panose="020B0300000000000000" pitchFamily="34" charset="-122"/>
                <a:ea typeface="Noto Sans S Chinese Light" panose="020B03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1" name="Freeform 20"/>
            <p:cNvSpPr>
              <a:spLocks/>
            </p:cNvSpPr>
            <p:nvPr/>
          </p:nvSpPr>
          <p:spPr bwMode="auto">
            <a:xfrm>
              <a:off x="6584043" y="5948537"/>
              <a:ext cx="609498" cy="145154"/>
            </a:xfrm>
            <a:custGeom>
              <a:avLst/>
              <a:gdLst>
                <a:gd name="T0" fmla="*/ 785 w 823"/>
                <a:gd name="T1" fmla="*/ 0 h 196"/>
                <a:gd name="T2" fmla="*/ 0 w 823"/>
                <a:gd name="T3" fmla="*/ 0 h 196"/>
                <a:gd name="T4" fmla="*/ 0 w 823"/>
                <a:gd name="T5" fmla="*/ 19 h 196"/>
                <a:gd name="T6" fmla="*/ 785 w 823"/>
                <a:gd name="T7" fmla="*/ 19 h 196"/>
                <a:gd name="T8" fmla="*/ 785 w 823"/>
                <a:gd name="T9" fmla="*/ 38 h 196"/>
                <a:gd name="T10" fmla="*/ 37 w 823"/>
                <a:gd name="T11" fmla="*/ 38 h 196"/>
                <a:gd name="T12" fmla="*/ 37 w 823"/>
                <a:gd name="T13" fmla="*/ 161 h 196"/>
                <a:gd name="T14" fmla="*/ 785 w 823"/>
                <a:gd name="T15" fmla="*/ 161 h 196"/>
                <a:gd name="T16" fmla="*/ 785 w 823"/>
                <a:gd name="T17" fmla="*/ 177 h 196"/>
                <a:gd name="T18" fmla="*/ 0 w 823"/>
                <a:gd name="T19" fmla="*/ 177 h 196"/>
                <a:gd name="T20" fmla="*/ 0 w 823"/>
                <a:gd name="T21" fmla="*/ 196 h 196"/>
                <a:gd name="T22" fmla="*/ 785 w 823"/>
                <a:gd name="T23" fmla="*/ 196 h 196"/>
                <a:gd name="T24" fmla="*/ 823 w 823"/>
                <a:gd name="T25" fmla="*/ 196 h 196"/>
                <a:gd name="T26" fmla="*/ 823 w 823"/>
                <a:gd name="T27" fmla="*/ 177 h 196"/>
                <a:gd name="T28" fmla="*/ 823 w 823"/>
                <a:gd name="T29" fmla="*/ 161 h 196"/>
                <a:gd name="T30" fmla="*/ 823 w 823"/>
                <a:gd name="T31" fmla="*/ 38 h 196"/>
                <a:gd name="T32" fmla="*/ 823 w 823"/>
                <a:gd name="T33" fmla="*/ 19 h 196"/>
                <a:gd name="T34" fmla="*/ 823 w 823"/>
                <a:gd name="T35" fmla="*/ 0 h 196"/>
                <a:gd name="T36" fmla="*/ 785 w 823"/>
                <a:gd name="T37" fmla="*/ 0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23" h="196">
                  <a:moveTo>
                    <a:pt x="785" y="0"/>
                  </a:moveTo>
                  <a:lnTo>
                    <a:pt x="0" y="0"/>
                  </a:lnTo>
                  <a:lnTo>
                    <a:pt x="0" y="19"/>
                  </a:lnTo>
                  <a:lnTo>
                    <a:pt x="785" y="19"/>
                  </a:lnTo>
                  <a:lnTo>
                    <a:pt x="785" y="38"/>
                  </a:lnTo>
                  <a:lnTo>
                    <a:pt x="37" y="38"/>
                  </a:lnTo>
                  <a:lnTo>
                    <a:pt x="37" y="161"/>
                  </a:lnTo>
                  <a:lnTo>
                    <a:pt x="785" y="161"/>
                  </a:lnTo>
                  <a:lnTo>
                    <a:pt x="785" y="177"/>
                  </a:lnTo>
                  <a:lnTo>
                    <a:pt x="0" y="177"/>
                  </a:lnTo>
                  <a:lnTo>
                    <a:pt x="0" y="196"/>
                  </a:lnTo>
                  <a:lnTo>
                    <a:pt x="785" y="196"/>
                  </a:lnTo>
                  <a:lnTo>
                    <a:pt x="823" y="196"/>
                  </a:lnTo>
                  <a:lnTo>
                    <a:pt x="823" y="177"/>
                  </a:lnTo>
                  <a:lnTo>
                    <a:pt x="823" y="161"/>
                  </a:lnTo>
                  <a:lnTo>
                    <a:pt x="823" y="38"/>
                  </a:lnTo>
                  <a:lnTo>
                    <a:pt x="823" y="19"/>
                  </a:lnTo>
                  <a:lnTo>
                    <a:pt x="823" y="0"/>
                  </a:lnTo>
                  <a:lnTo>
                    <a:pt x="785" y="0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xtLst/>
          </p:spPr>
          <p:txBody>
            <a:bodyPr vert="horz" wrap="square" lIns="128533" tIns="64268" rIns="128533" bIns="64268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33" dirty="0">
                <a:latin typeface="Noto Sans S Chinese Light" panose="020B0300000000000000" pitchFamily="34" charset="-122"/>
                <a:ea typeface="Noto Sans S Chinese Light" panose="020B03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2" name="Freeform 21"/>
            <p:cNvSpPr>
              <a:spLocks/>
            </p:cNvSpPr>
            <p:nvPr/>
          </p:nvSpPr>
          <p:spPr bwMode="auto">
            <a:xfrm>
              <a:off x="6584043" y="5827082"/>
              <a:ext cx="649489" cy="117752"/>
            </a:xfrm>
            <a:custGeom>
              <a:avLst/>
              <a:gdLst>
                <a:gd name="T0" fmla="*/ 834 w 877"/>
                <a:gd name="T1" fmla="*/ 0 h 159"/>
                <a:gd name="T2" fmla="*/ 0 w 877"/>
                <a:gd name="T3" fmla="*/ 0 h 159"/>
                <a:gd name="T4" fmla="*/ 0 w 877"/>
                <a:gd name="T5" fmla="*/ 17 h 159"/>
                <a:gd name="T6" fmla="*/ 834 w 877"/>
                <a:gd name="T7" fmla="*/ 17 h 159"/>
                <a:gd name="T8" fmla="*/ 834 w 877"/>
                <a:gd name="T9" fmla="*/ 31 h 159"/>
                <a:gd name="T10" fmla="*/ 40 w 877"/>
                <a:gd name="T11" fmla="*/ 31 h 159"/>
                <a:gd name="T12" fmla="*/ 40 w 877"/>
                <a:gd name="T13" fmla="*/ 131 h 159"/>
                <a:gd name="T14" fmla="*/ 834 w 877"/>
                <a:gd name="T15" fmla="*/ 131 h 159"/>
                <a:gd name="T16" fmla="*/ 834 w 877"/>
                <a:gd name="T17" fmla="*/ 145 h 159"/>
                <a:gd name="T18" fmla="*/ 0 w 877"/>
                <a:gd name="T19" fmla="*/ 145 h 159"/>
                <a:gd name="T20" fmla="*/ 0 w 877"/>
                <a:gd name="T21" fmla="*/ 159 h 159"/>
                <a:gd name="T22" fmla="*/ 834 w 877"/>
                <a:gd name="T23" fmla="*/ 159 h 159"/>
                <a:gd name="T24" fmla="*/ 877 w 877"/>
                <a:gd name="T25" fmla="*/ 159 h 159"/>
                <a:gd name="T26" fmla="*/ 877 w 877"/>
                <a:gd name="T27" fmla="*/ 145 h 159"/>
                <a:gd name="T28" fmla="*/ 877 w 877"/>
                <a:gd name="T29" fmla="*/ 131 h 159"/>
                <a:gd name="T30" fmla="*/ 877 w 877"/>
                <a:gd name="T31" fmla="*/ 31 h 159"/>
                <a:gd name="T32" fmla="*/ 877 w 877"/>
                <a:gd name="T33" fmla="*/ 17 h 159"/>
                <a:gd name="T34" fmla="*/ 877 w 877"/>
                <a:gd name="T35" fmla="*/ 0 h 159"/>
                <a:gd name="T36" fmla="*/ 834 w 877"/>
                <a:gd name="T37" fmla="*/ 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77" h="159">
                  <a:moveTo>
                    <a:pt x="834" y="0"/>
                  </a:moveTo>
                  <a:lnTo>
                    <a:pt x="0" y="0"/>
                  </a:lnTo>
                  <a:lnTo>
                    <a:pt x="0" y="17"/>
                  </a:lnTo>
                  <a:lnTo>
                    <a:pt x="834" y="17"/>
                  </a:lnTo>
                  <a:lnTo>
                    <a:pt x="834" y="31"/>
                  </a:lnTo>
                  <a:lnTo>
                    <a:pt x="40" y="31"/>
                  </a:lnTo>
                  <a:lnTo>
                    <a:pt x="40" y="131"/>
                  </a:lnTo>
                  <a:lnTo>
                    <a:pt x="834" y="131"/>
                  </a:lnTo>
                  <a:lnTo>
                    <a:pt x="834" y="145"/>
                  </a:lnTo>
                  <a:lnTo>
                    <a:pt x="0" y="145"/>
                  </a:lnTo>
                  <a:lnTo>
                    <a:pt x="0" y="159"/>
                  </a:lnTo>
                  <a:lnTo>
                    <a:pt x="834" y="159"/>
                  </a:lnTo>
                  <a:lnTo>
                    <a:pt x="877" y="159"/>
                  </a:lnTo>
                  <a:lnTo>
                    <a:pt x="877" y="145"/>
                  </a:lnTo>
                  <a:lnTo>
                    <a:pt x="877" y="131"/>
                  </a:lnTo>
                  <a:lnTo>
                    <a:pt x="877" y="31"/>
                  </a:lnTo>
                  <a:lnTo>
                    <a:pt x="877" y="17"/>
                  </a:lnTo>
                  <a:lnTo>
                    <a:pt x="877" y="0"/>
                  </a:lnTo>
                  <a:lnTo>
                    <a:pt x="834" y="0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xtLst/>
          </p:spPr>
          <p:txBody>
            <a:bodyPr vert="horz" wrap="square" lIns="128533" tIns="64268" rIns="128533" bIns="64268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33" dirty="0">
                <a:latin typeface="Noto Sans S Chinese Light" panose="020B0300000000000000" pitchFamily="34" charset="-122"/>
                <a:ea typeface="Noto Sans S Chinese Light" panose="020B03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3" name="Freeform 22"/>
            <p:cNvSpPr>
              <a:spLocks/>
            </p:cNvSpPr>
            <p:nvPr/>
          </p:nvSpPr>
          <p:spPr bwMode="auto">
            <a:xfrm>
              <a:off x="6517390" y="5681928"/>
              <a:ext cx="609498" cy="145154"/>
            </a:xfrm>
            <a:custGeom>
              <a:avLst/>
              <a:gdLst>
                <a:gd name="T0" fmla="*/ 785 w 823"/>
                <a:gd name="T1" fmla="*/ 0 h 196"/>
                <a:gd name="T2" fmla="*/ 0 w 823"/>
                <a:gd name="T3" fmla="*/ 0 h 196"/>
                <a:gd name="T4" fmla="*/ 0 w 823"/>
                <a:gd name="T5" fmla="*/ 19 h 196"/>
                <a:gd name="T6" fmla="*/ 785 w 823"/>
                <a:gd name="T7" fmla="*/ 19 h 196"/>
                <a:gd name="T8" fmla="*/ 785 w 823"/>
                <a:gd name="T9" fmla="*/ 38 h 196"/>
                <a:gd name="T10" fmla="*/ 38 w 823"/>
                <a:gd name="T11" fmla="*/ 38 h 196"/>
                <a:gd name="T12" fmla="*/ 38 w 823"/>
                <a:gd name="T13" fmla="*/ 161 h 196"/>
                <a:gd name="T14" fmla="*/ 785 w 823"/>
                <a:gd name="T15" fmla="*/ 161 h 196"/>
                <a:gd name="T16" fmla="*/ 785 w 823"/>
                <a:gd name="T17" fmla="*/ 178 h 196"/>
                <a:gd name="T18" fmla="*/ 0 w 823"/>
                <a:gd name="T19" fmla="*/ 178 h 196"/>
                <a:gd name="T20" fmla="*/ 0 w 823"/>
                <a:gd name="T21" fmla="*/ 196 h 196"/>
                <a:gd name="T22" fmla="*/ 785 w 823"/>
                <a:gd name="T23" fmla="*/ 196 h 196"/>
                <a:gd name="T24" fmla="*/ 823 w 823"/>
                <a:gd name="T25" fmla="*/ 196 h 196"/>
                <a:gd name="T26" fmla="*/ 823 w 823"/>
                <a:gd name="T27" fmla="*/ 178 h 196"/>
                <a:gd name="T28" fmla="*/ 823 w 823"/>
                <a:gd name="T29" fmla="*/ 161 h 196"/>
                <a:gd name="T30" fmla="*/ 823 w 823"/>
                <a:gd name="T31" fmla="*/ 38 h 196"/>
                <a:gd name="T32" fmla="*/ 823 w 823"/>
                <a:gd name="T33" fmla="*/ 19 h 196"/>
                <a:gd name="T34" fmla="*/ 823 w 823"/>
                <a:gd name="T35" fmla="*/ 0 h 196"/>
                <a:gd name="T36" fmla="*/ 785 w 823"/>
                <a:gd name="T37" fmla="*/ 0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23" h="196">
                  <a:moveTo>
                    <a:pt x="785" y="0"/>
                  </a:moveTo>
                  <a:lnTo>
                    <a:pt x="0" y="0"/>
                  </a:lnTo>
                  <a:lnTo>
                    <a:pt x="0" y="19"/>
                  </a:lnTo>
                  <a:lnTo>
                    <a:pt x="785" y="19"/>
                  </a:lnTo>
                  <a:lnTo>
                    <a:pt x="785" y="38"/>
                  </a:lnTo>
                  <a:lnTo>
                    <a:pt x="38" y="38"/>
                  </a:lnTo>
                  <a:lnTo>
                    <a:pt x="38" y="161"/>
                  </a:lnTo>
                  <a:lnTo>
                    <a:pt x="785" y="161"/>
                  </a:lnTo>
                  <a:lnTo>
                    <a:pt x="785" y="178"/>
                  </a:lnTo>
                  <a:lnTo>
                    <a:pt x="0" y="178"/>
                  </a:lnTo>
                  <a:lnTo>
                    <a:pt x="0" y="196"/>
                  </a:lnTo>
                  <a:lnTo>
                    <a:pt x="785" y="196"/>
                  </a:lnTo>
                  <a:lnTo>
                    <a:pt x="823" y="196"/>
                  </a:lnTo>
                  <a:lnTo>
                    <a:pt x="823" y="178"/>
                  </a:lnTo>
                  <a:lnTo>
                    <a:pt x="823" y="161"/>
                  </a:lnTo>
                  <a:lnTo>
                    <a:pt x="823" y="38"/>
                  </a:lnTo>
                  <a:lnTo>
                    <a:pt x="823" y="19"/>
                  </a:lnTo>
                  <a:lnTo>
                    <a:pt x="823" y="0"/>
                  </a:lnTo>
                  <a:lnTo>
                    <a:pt x="785" y="0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xtLst/>
          </p:spPr>
          <p:txBody>
            <a:bodyPr vert="horz" wrap="square" lIns="128533" tIns="64268" rIns="128533" bIns="64268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33" dirty="0">
                <a:latin typeface="Noto Sans S Chinese Light" panose="020B0300000000000000" pitchFamily="34" charset="-122"/>
                <a:ea typeface="Noto Sans S Chinese Light" panose="020B03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4" name="Freeform 23"/>
            <p:cNvSpPr>
              <a:spLocks/>
            </p:cNvSpPr>
            <p:nvPr/>
          </p:nvSpPr>
          <p:spPr bwMode="auto">
            <a:xfrm>
              <a:off x="6517390" y="5562695"/>
              <a:ext cx="649489" cy="117752"/>
            </a:xfrm>
            <a:custGeom>
              <a:avLst/>
              <a:gdLst>
                <a:gd name="T0" fmla="*/ 837 w 877"/>
                <a:gd name="T1" fmla="*/ 0 h 159"/>
                <a:gd name="T2" fmla="*/ 0 w 877"/>
                <a:gd name="T3" fmla="*/ 0 h 159"/>
                <a:gd name="T4" fmla="*/ 0 w 877"/>
                <a:gd name="T5" fmla="*/ 15 h 159"/>
                <a:gd name="T6" fmla="*/ 837 w 877"/>
                <a:gd name="T7" fmla="*/ 15 h 159"/>
                <a:gd name="T8" fmla="*/ 837 w 877"/>
                <a:gd name="T9" fmla="*/ 31 h 159"/>
                <a:gd name="T10" fmla="*/ 40 w 877"/>
                <a:gd name="T11" fmla="*/ 31 h 159"/>
                <a:gd name="T12" fmla="*/ 40 w 877"/>
                <a:gd name="T13" fmla="*/ 130 h 159"/>
                <a:gd name="T14" fmla="*/ 837 w 877"/>
                <a:gd name="T15" fmla="*/ 130 h 159"/>
                <a:gd name="T16" fmla="*/ 837 w 877"/>
                <a:gd name="T17" fmla="*/ 145 h 159"/>
                <a:gd name="T18" fmla="*/ 0 w 877"/>
                <a:gd name="T19" fmla="*/ 145 h 159"/>
                <a:gd name="T20" fmla="*/ 0 w 877"/>
                <a:gd name="T21" fmla="*/ 159 h 159"/>
                <a:gd name="T22" fmla="*/ 837 w 877"/>
                <a:gd name="T23" fmla="*/ 159 h 159"/>
                <a:gd name="T24" fmla="*/ 877 w 877"/>
                <a:gd name="T25" fmla="*/ 159 h 159"/>
                <a:gd name="T26" fmla="*/ 877 w 877"/>
                <a:gd name="T27" fmla="*/ 145 h 159"/>
                <a:gd name="T28" fmla="*/ 877 w 877"/>
                <a:gd name="T29" fmla="*/ 130 h 159"/>
                <a:gd name="T30" fmla="*/ 877 w 877"/>
                <a:gd name="T31" fmla="*/ 31 h 159"/>
                <a:gd name="T32" fmla="*/ 877 w 877"/>
                <a:gd name="T33" fmla="*/ 15 h 159"/>
                <a:gd name="T34" fmla="*/ 877 w 877"/>
                <a:gd name="T35" fmla="*/ 0 h 159"/>
                <a:gd name="T36" fmla="*/ 837 w 877"/>
                <a:gd name="T37" fmla="*/ 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77" h="159">
                  <a:moveTo>
                    <a:pt x="837" y="0"/>
                  </a:moveTo>
                  <a:lnTo>
                    <a:pt x="0" y="0"/>
                  </a:lnTo>
                  <a:lnTo>
                    <a:pt x="0" y="15"/>
                  </a:lnTo>
                  <a:lnTo>
                    <a:pt x="837" y="15"/>
                  </a:lnTo>
                  <a:lnTo>
                    <a:pt x="837" y="31"/>
                  </a:lnTo>
                  <a:lnTo>
                    <a:pt x="40" y="31"/>
                  </a:lnTo>
                  <a:lnTo>
                    <a:pt x="40" y="130"/>
                  </a:lnTo>
                  <a:lnTo>
                    <a:pt x="837" y="130"/>
                  </a:lnTo>
                  <a:lnTo>
                    <a:pt x="837" y="145"/>
                  </a:lnTo>
                  <a:lnTo>
                    <a:pt x="0" y="145"/>
                  </a:lnTo>
                  <a:lnTo>
                    <a:pt x="0" y="159"/>
                  </a:lnTo>
                  <a:lnTo>
                    <a:pt x="837" y="159"/>
                  </a:lnTo>
                  <a:lnTo>
                    <a:pt x="877" y="159"/>
                  </a:lnTo>
                  <a:lnTo>
                    <a:pt x="877" y="145"/>
                  </a:lnTo>
                  <a:lnTo>
                    <a:pt x="877" y="130"/>
                  </a:lnTo>
                  <a:lnTo>
                    <a:pt x="877" y="31"/>
                  </a:lnTo>
                  <a:lnTo>
                    <a:pt x="877" y="15"/>
                  </a:lnTo>
                  <a:lnTo>
                    <a:pt x="877" y="0"/>
                  </a:lnTo>
                  <a:lnTo>
                    <a:pt x="837" y="0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xtLst/>
          </p:spPr>
          <p:txBody>
            <a:bodyPr vert="horz" wrap="square" lIns="128533" tIns="64268" rIns="128533" bIns="64268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33" dirty="0">
                <a:latin typeface="Noto Sans S Chinese Light" panose="020B0300000000000000" pitchFamily="34" charset="-122"/>
                <a:ea typeface="Noto Sans S Chinese Light" panose="020B03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5" name="Freeform 24"/>
            <p:cNvSpPr>
              <a:spLocks/>
            </p:cNvSpPr>
            <p:nvPr/>
          </p:nvSpPr>
          <p:spPr bwMode="auto">
            <a:xfrm>
              <a:off x="6452219" y="5327931"/>
              <a:ext cx="650230" cy="117752"/>
            </a:xfrm>
            <a:custGeom>
              <a:avLst/>
              <a:gdLst>
                <a:gd name="T0" fmla="*/ 837 w 878"/>
                <a:gd name="T1" fmla="*/ 0 h 159"/>
                <a:gd name="T2" fmla="*/ 0 w 878"/>
                <a:gd name="T3" fmla="*/ 0 h 159"/>
                <a:gd name="T4" fmla="*/ 0 w 878"/>
                <a:gd name="T5" fmla="*/ 15 h 159"/>
                <a:gd name="T6" fmla="*/ 837 w 878"/>
                <a:gd name="T7" fmla="*/ 15 h 159"/>
                <a:gd name="T8" fmla="*/ 837 w 878"/>
                <a:gd name="T9" fmla="*/ 31 h 159"/>
                <a:gd name="T10" fmla="*/ 40 w 878"/>
                <a:gd name="T11" fmla="*/ 31 h 159"/>
                <a:gd name="T12" fmla="*/ 40 w 878"/>
                <a:gd name="T13" fmla="*/ 130 h 159"/>
                <a:gd name="T14" fmla="*/ 837 w 878"/>
                <a:gd name="T15" fmla="*/ 130 h 159"/>
                <a:gd name="T16" fmla="*/ 837 w 878"/>
                <a:gd name="T17" fmla="*/ 145 h 159"/>
                <a:gd name="T18" fmla="*/ 0 w 878"/>
                <a:gd name="T19" fmla="*/ 145 h 159"/>
                <a:gd name="T20" fmla="*/ 0 w 878"/>
                <a:gd name="T21" fmla="*/ 159 h 159"/>
                <a:gd name="T22" fmla="*/ 837 w 878"/>
                <a:gd name="T23" fmla="*/ 159 h 159"/>
                <a:gd name="T24" fmla="*/ 878 w 878"/>
                <a:gd name="T25" fmla="*/ 159 h 159"/>
                <a:gd name="T26" fmla="*/ 878 w 878"/>
                <a:gd name="T27" fmla="*/ 145 h 159"/>
                <a:gd name="T28" fmla="*/ 878 w 878"/>
                <a:gd name="T29" fmla="*/ 130 h 159"/>
                <a:gd name="T30" fmla="*/ 878 w 878"/>
                <a:gd name="T31" fmla="*/ 31 h 159"/>
                <a:gd name="T32" fmla="*/ 878 w 878"/>
                <a:gd name="T33" fmla="*/ 15 h 159"/>
                <a:gd name="T34" fmla="*/ 878 w 878"/>
                <a:gd name="T35" fmla="*/ 0 h 159"/>
                <a:gd name="T36" fmla="*/ 837 w 878"/>
                <a:gd name="T37" fmla="*/ 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78" h="159">
                  <a:moveTo>
                    <a:pt x="837" y="0"/>
                  </a:moveTo>
                  <a:lnTo>
                    <a:pt x="0" y="0"/>
                  </a:lnTo>
                  <a:lnTo>
                    <a:pt x="0" y="15"/>
                  </a:lnTo>
                  <a:lnTo>
                    <a:pt x="837" y="15"/>
                  </a:lnTo>
                  <a:lnTo>
                    <a:pt x="837" y="31"/>
                  </a:lnTo>
                  <a:lnTo>
                    <a:pt x="40" y="31"/>
                  </a:lnTo>
                  <a:lnTo>
                    <a:pt x="40" y="130"/>
                  </a:lnTo>
                  <a:lnTo>
                    <a:pt x="837" y="130"/>
                  </a:lnTo>
                  <a:lnTo>
                    <a:pt x="837" y="145"/>
                  </a:lnTo>
                  <a:lnTo>
                    <a:pt x="0" y="145"/>
                  </a:lnTo>
                  <a:lnTo>
                    <a:pt x="0" y="159"/>
                  </a:lnTo>
                  <a:lnTo>
                    <a:pt x="837" y="159"/>
                  </a:lnTo>
                  <a:lnTo>
                    <a:pt x="878" y="159"/>
                  </a:lnTo>
                  <a:lnTo>
                    <a:pt x="878" y="145"/>
                  </a:lnTo>
                  <a:lnTo>
                    <a:pt x="878" y="130"/>
                  </a:lnTo>
                  <a:lnTo>
                    <a:pt x="878" y="31"/>
                  </a:lnTo>
                  <a:lnTo>
                    <a:pt x="878" y="15"/>
                  </a:lnTo>
                  <a:lnTo>
                    <a:pt x="878" y="0"/>
                  </a:lnTo>
                  <a:lnTo>
                    <a:pt x="837" y="0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xtLst/>
          </p:spPr>
          <p:txBody>
            <a:bodyPr vert="horz" wrap="square" lIns="128533" tIns="64268" rIns="128533" bIns="64268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33" dirty="0">
                <a:latin typeface="Noto Sans S Chinese Light" panose="020B0300000000000000" pitchFamily="34" charset="-122"/>
                <a:ea typeface="Noto Sans S Chinese Light" panose="020B03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6" name="Freeform 25"/>
            <p:cNvSpPr>
              <a:spLocks/>
            </p:cNvSpPr>
            <p:nvPr/>
          </p:nvSpPr>
          <p:spPr bwMode="auto">
            <a:xfrm>
              <a:off x="6432964" y="4944310"/>
              <a:ext cx="650230" cy="117752"/>
            </a:xfrm>
            <a:custGeom>
              <a:avLst/>
              <a:gdLst>
                <a:gd name="T0" fmla="*/ 837 w 878"/>
                <a:gd name="T1" fmla="*/ 0 h 159"/>
                <a:gd name="T2" fmla="*/ 0 w 878"/>
                <a:gd name="T3" fmla="*/ 0 h 159"/>
                <a:gd name="T4" fmla="*/ 0 w 878"/>
                <a:gd name="T5" fmla="*/ 17 h 159"/>
                <a:gd name="T6" fmla="*/ 837 w 878"/>
                <a:gd name="T7" fmla="*/ 17 h 159"/>
                <a:gd name="T8" fmla="*/ 837 w 878"/>
                <a:gd name="T9" fmla="*/ 31 h 159"/>
                <a:gd name="T10" fmla="*/ 40 w 878"/>
                <a:gd name="T11" fmla="*/ 31 h 159"/>
                <a:gd name="T12" fmla="*/ 40 w 878"/>
                <a:gd name="T13" fmla="*/ 131 h 159"/>
                <a:gd name="T14" fmla="*/ 837 w 878"/>
                <a:gd name="T15" fmla="*/ 131 h 159"/>
                <a:gd name="T16" fmla="*/ 837 w 878"/>
                <a:gd name="T17" fmla="*/ 145 h 159"/>
                <a:gd name="T18" fmla="*/ 0 w 878"/>
                <a:gd name="T19" fmla="*/ 145 h 159"/>
                <a:gd name="T20" fmla="*/ 0 w 878"/>
                <a:gd name="T21" fmla="*/ 159 h 159"/>
                <a:gd name="T22" fmla="*/ 837 w 878"/>
                <a:gd name="T23" fmla="*/ 159 h 159"/>
                <a:gd name="T24" fmla="*/ 878 w 878"/>
                <a:gd name="T25" fmla="*/ 159 h 159"/>
                <a:gd name="T26" fmla="*/ 878 w 878"/>
                <a:gd name="T27" fmla="*/ 145 h 159"/>
                <a:gd name="T28" fmla="*/ 878 w 878"/>
                <a:gd name="T29" fmla="*/ 131 h 159"/>
                <a:gd name="T30" fmla="*/ 878 w 878"/>
                <a:gd name="T31" fmla="*/ 31 h 159"/>
                <a:gd name="T32" fmla="*/ 878 w 878"/>
                <a:gd name="T33" fmla="*/ 17 h 159"/>
                <a:gd name="T34" fmla="*/ 878 w 878"/>
                <a:gd name="T35" fmla="*/ 0 h 159"/>
                <a:gd name="T36" fmla="*/ 837 w 878"/>
                <a:gd name="T37" fmla="*/ 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78" h="159">
                  <a:moveTo>
                    <a:pt x="837" y="0"/>
                  </a:moveTo>
                  <a:lnTo>
                    <a:pt x="0" y="0"/>
                  </a:lnTo>
                  <a:lnTo>
                    <a:pt x="0" y="17"/>
                  </a:lnTo>
                  <a:lnTo>
                    <a:pt x="837" y="17"/>
                  </a:lnTo>
                  <a:lnTo>
                    <a:pt x="837" y="31"/>
                  </a:lnTo>
                  <a:lnTo>
                    <a:pt x="40" y="31"/>
                  </a:lnTo>
                  <a:lnTo>
                    <a:pt x="40" y="131"/>
                  </a:lnTo>
                  <a:lnTo>
                    <a:pt x="837" y="131"/>
                  </a:lnTo>
                  <a:lnTo>
                    <a:pt x="837" y="145"/>
                  </a:lnTo>
                  <a:lnTo>
                    <a:pt x="0" y="145"/>
                  </a:lnTo>
                  <a:lnTo>
                    <a:pt x="0" y="159"/>
                  </a:lnTo>
                  <a:lnTo>
                    <a:pt x="837" y="159"/>
                  </a:lnTo>
                  <a:lnTo>
                    <a:pt x="878" y="159"/>
                  </a:lnTo>
                  <a:lnTo>
                    <a:pt x="878" y="145"/>
                  </a:lnTo>
                  <a:lnTo>
                    <a:pt x="878" y="131"/>
                  </a:lnTo>
                  <a:lnTo>
                    <a:pt x="878" y="31"/>
                  </a:lnTo>
                  <a:lnTo>
                    <a:pt x="878" y="17"/>
                  </a:lnTo>
                  <a:lnTo>
                    <a:pt x="878" y="0"/>
                  </a:lnTo>
                  <a:lnTo>
                    <a:pt x="837" y="0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xtLst/>
          </p:spPr>
          <p:txBody>
            <a:bodyPr vert="horz" wrap="square" lIns="128533" tIns="64268" rIns="128533" bIns="64268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33" dirty="0">
                <a:latin typeface="Noto Sans S Chinese Light" panose="020B0300000000000000" pitchFamily="34" charset="-122"/>
                <a:ea typeface="Noto Sans S Chinese Light" panose="020B03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7" name="Freeform 26"/>
            <p:cNvSpPr>
              <a:spLocks/>
            </p:cNvSpPr>
            <p:nvPr/>
          </p:nvSpPr>
          <p:spPr bwMode="auto">
            <a:xfrm>
              <a:off x="6387789" y="5182777"/>
              <a:ext cx="609498" cy="145154"/>
            </a:xfrm>
            <a:custGeom>
              <a:avLst/>
              <a:gdLst>
                <a:gd name="T0" fmla="*/ 785 w 823"/>
                <a:gd name="T1" fmla="*/ 0 h 196"/>
                <a:gd name="T2" fmla="*/ 0 w 823"/>
                <a:gd name="T3" fmla="*/ 0 h 196"/>
                <a:gd name="T4" fmla="*/ 0 w 823"/>
                <a:gd name="T5" fmla="*/ 19 h 196"/>
                <a:gd name="T6" fmla="*/ 785 w 823"/>
                <a:gd name="T7" fmla="*/ 19 h 196"/>
                <a:gd name="T8" fmla="*/ 785 w 823"/>
                <a:gd name="T9" fmla="*/ 38 h 196"/>
                <a:gd name="T10" fmla="*/ 38 w 823"/>
                <a:gd name="T11" fmla="*/ 38 h 196"/>
                <a:gd name="T12" fmla="*/ 38 w 823"/>
                <a:gd name="T13" fmla="*/ 161 h 196"/>
                <a:gd name="T14" fmla="*/ 785 w 823"/>
                <a:gd name="T15" fmla="*/ 161 h 196"/>
                <a:gd name="T16" fmla="*/ 785 w 823"/>
                <a:gd name="T17" fmla="*/ 177 h 196"/>
                <a:gd name="T18" fmla="*/ 0 w 823"/>
                <a:gd name="T19" fmla="*/ 177 h 196"/>
                <a:gd name="T20" fmla="*/ 0 w 823"/>
                <a:gd name="T21" fmla="*/ 196 h 196"/>
                <a:gd name="T22" fmla="*/ 785 w 823"/>
                <a:gd name="T23" fmla="*/ 196 h 196"/>
                <a:gd name="T24" fmla="*/ 823 w 823"/>
                <a:gd name="T25" fmla="*/ 196 h 196"/>
                <a:gd name="T26" fmla="*/ 823 w 823"/>
                <a:gd name="T27" fmla="*/ 177 h 196"/>
                <a:gd name="T28" fmla="*/ 823 w 823"/>
                <a:gd name="T29" fmla="*/ 161 h 196"/>
                <a:gd name="T30" fmla="*/ 823 w 823"/>
                <a:gd name="T31" fmla="*/ 38 h 196"/>
                <a:gd name="T32" fmla="*/ 823 w 823"/>
                <a:gd name="T33" fmla="*/ 19 h 196"/>
                <a:gd name="T34" fmla="*/ 823 w 823"/>
                <a:gd name="T35" fmla="*/ 0 h 196"/>
                <a:gd name="T36" fmla="*/ 785 w 823"/>
                <a:gd name="T37" fmla="*/ 0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23" h="196">
                  <a:moveTo>
                    <a:pt x="785" y="0"/>
                  </a:moveTo>
                  <a:lnTo>
                    <a:pt x="0" y="0"/>
                  </a:lnTo>
                  <a:lnTo>
                    <a:pt x="0" y="19"/>
                  </a:lnTo>
                  <a:lnTo>
                    <a:pt x="785" y="19"/>
                  </a:lnTo>
                  <a:lnTo>
                    <a:pt x="785" y="38"/>
                  </a:lnTo>
                  <a:lnTo>
                    <a:pt x="38" y="38"/>
                  </a:lnTo>
                  <a:lnTo>
                    <a:pt x="38" y="161"/>
                  </a:lnTo>
                  <a:lnTo>
                    <a:pt x="785" y="161"/>
                  </a:lnTo>
                  <a:lnTo>
                    <a:pt x="785" y="177"/>
                  </a:lnTo>
                  <a:lnTo>
                    <a:pt x="0" y="177"/>
                  </a:lnTo>
                  <a:lnTo>
                    <a:pt x="0" y="196"/>
                  </a:lnTo>
                  <a:lnTo>
                    <a:pt x="785" y="196"/>
                  </a:lnTo>
                  <a:lnTo>
                    <a:pt x="823" y="196"/>
                  </a:lnTo>
                  <a:lnTo>
                    <a:pt x="823" y="177"/>
                  </a:lnTo>
                  <a:lnTo>
                    <a:pt x="823" y="161"/>
                  </a:lnTo>
                  <a:lnTo>
                    <a:pt x="823" y="38"/>
                  </a:lnTo>
                  <a:lnTo>
                    <a:pt x="823" y="19"/>
                  </a:lnTo>
                  <a:lnTo>
                    <a:pt x="823" y="0"/>
                  </a:lnTo>
                  <a:lnTo>
                    <a:pt x="785" y="0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xtLst/>
          </p:spPr>
          <p:txBody>
            <a:bodyPr vert="horz" wrap="square" lIns="128533" tIns="64268" rIns="128533" bIns="64268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33" dirty="0">
                <a:latin typeface="Noto Sans S Chinese Light" panose="020B0300000000000000" pitchFamily="34" charset="-122"/>
                <a:ea typeface="Noto Sans S Chinese Light" panose="020B03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8" name="Freeform 27"/>
            <p:cNvSpPr>
              <a:spLocks/>
            </p:cNvSpPr>
            <p:nvPr/>
          </p:nvSpPr>
          <p:spPr bwMode="auto">
            <a:xfrm>
              <a:off x="6387789" y="5062063"/>
              <a:ext cx="649489" cy="117012"/>
            </a:xfrm>
            <a:custGeom>
              <a:avLst/>
              <a:gdLst>
                <a:gd name="T0" fmla="*/ 837 w 877"/>
                <a:gd name="T1" fmla="*/ 0 h 158"/>
                <a:gd name="T2" fmla="*/ 0 w 877"/>
                <a:gd name="T3" fmla="*/ 0 h 158"/>
                <a:gd name="T4" fmla="*/ 0 w 877"/>
                <a:gd name="T5" fmla="*/ 16 h 158"/>
                <a:gd name="T6" fmla="*/ 837 w 877"/>
                <a:gd name="T7" fmla="*/ 16 h 158"/>
                <a:gd name="T8" fmla="*/ 837 w 877"/>
                <a:gd name="T9" fmla="*/ 31 h 158"/>
                <a:gd name="T10" fmla="*/ 40 w 877"/>
                <a:gd name="T11" fmla="*/ 31 h 158"/>
                <a:gd name="T12" fmla="*/ 40 w 877"/>
                <a:gd name="T13" fmla="*/ 130 h 158"/>
                <a:gd name="T14" fmla="*/ 837 w 877"/>
                <a:gd name="T15" fmla="*/ 130 h 158"/>
                <a:gd name="T16" fmla="*/ 837 w 877"/>
                <a:gd name="T17" fmla="*/ 144 h 158"/>
                <a:gd name="T18" fmla="*/ 0 w 877"/>
                <a:gd name="T19" fmla="*/ 144 h 158"/>
                <a:gd name="T20" fmla="*/ 0 w 877"/>
                <a:gd name="T21" fmla="*/ 158 h 158"/>
                <a:gd name="T22" fmla="*/ 837 w 877"/>
                <a:gd name="T23" fmla="*/ 158 h 158"/>
                <a:gd name="T24" fmla="*/ 877 w 877"/>
                <a:gd name="T25" fmla="*/ 158 h 158"/>
                <a:gd name="T26" fmla="*/ 877 w 877"/>
                <a:gd name="T27" fmla="*/ 144 h 158"/>
                <a:gd name="T28" fmla="*/ 877 w 877"/>
                <a:gd name="T29" fmla="*/ 130 h 158"/>
                <a:gd name="T30" fmla="*/ 877 w 877"/>
                <a:gd name="T31" fmla="*/ 31 h 158"/>
                <a:gd name="T32" fmla="*/ 877 w 877"/>
                <a:gd name="T33" fmla="*/ 16 h 158"/>
                <a:gd name="T34" fmla="*/ 877 w 877"/>
                <a:gd name="T35" fmla="*/ 0 h 158"/>
                <a:gd name="T36" fmla="*/ 837 w 877"/>
                <a:gd name="T37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77" h="158">
                  <a:moveTo>
                    <a:pt x="837" y="0"/>
                  </a:moveTo>
                  <a:lnTo>
                    <a:pt x="0" y="0"/>
                  </a:lnTo>
                  <a:lnTo>
                    <a:pt x="0" y="16"/>
                  </a:lnTo>
                  <a:lnTo>
                    <a:pt x="837" y="16"/>
                  </a:lnTo>
                  <a:lnTo>
                    <a:pt x="837" y="31"/>
                  </a:lnTo>
                  <a:lnTo>
                    <a:pt x="40" y="31"/>
                  </a:lnTo>
                  <a:lnTo>
                    <a:pt x="40" y="130"/>
                  </a:lnTo>
                  <a:lnTo>
                    <a:pt x="837" y="130"/>
                  </a:lnTo>
                  <a:lnTo>
                    <a:pt x="837" y="144"/>
                  </a:lnTo>
                  <a:lnTo>
                    <a:pt x="0" y="144"/>
                  </a:lnTo>
                  <a:lnTo>
                    <a:pt x="0" y="158"/>
                  </a:lnTo>
                  <a:lnTo>
                    <a:pt x="837" y="158"/>
                  </a:lnTo>
                  <a:lnTo>
                    <a:pt x="877" y="158"/>
                  </a:lnTo>
                  <a:lnTo>
                    <a:pt x="877" y="144"/>
                  </a:lnTo>
                  <a:lnTo>
                    <a:pt x="877" y="130"/>
                  </a:lnTo>
                  <a:lnTo>
                    <a:pt x="877" y="31"/>
                  </a:lnTo>
                  <a:lnTo>
                    <a:pt x="877" y="16"/>
                  </a:lnTo>
                  <a:lnTo>
                    <a:pt x="877" y="0"/>
                  </a:lnTo>
                  <a:lnTo>
                    <a:pt x="837" y="0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xtLst/>
          </p:spPr>
          <p:txBody>
            <a:bodyPr vert="horz" wrap="square" lIns="128533" tIns="64268" rIns="128533" bIns="64268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33" dirty="0">
                <a:latin typeface="Noto Sans S Chinese Light" panose="020B0300000000000000" pitchFamily="34" charset="-122"/>
                <a:ea typeface="Noto Sans S Chinese Light" panose="020B03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9" name="Freeform 28"/>
            <p:cNvSpPr>
              <a:spLocks/>
            </p:cNvSpPr>
            <p:nvPr/>
          </p:nvSpPr>
          <p:spPr bwMode="auto">
            <a:xfrm>
              <a:off x="6584043" y="5445683"/>
              <a:ext cx="649489" cy="117012"/>
            </a:xfrm>
            <a:custGeom>
              <a:avLst/>
              <a:gdLst>
                <a:gd name="T0" fmla="*/ 834 w 877"/>
                <a:gd name="T1" fmla="*/ 0 h 158"/>
                <a:gd name="T2" fmla="*/ 0 w 877"/>
                <a:gd name="T3" fmla="*/ 0 h 158"/>
                <a:gd name="T4" fmla="*/ 0 w 877"/>
                <a:gd name="T5" fmla="*/ 14 h 158"/>
                <a:gd name="T6" fmla="*/ 834 w 877"/>
                <a:gd name="T7" fmla="*/ 14 h 158"/>
                <a:gd name="T8" fmla="*/ 834 w 877"/>
                <a:gd name="T9" fmla="*/ 31 h 158"/>
                <a:gd name="T10" fmla="*/ 40 w 877"/>
                <a:gd name="T11" fmla="*/ 31 h 158"/>
                <a:gd name="T12" fmla="*/ 40 w 877"/>
                <a:gd name="T13" fmla="*/ 130 h 158"/>
                <a:gd name="T14" fmla="*/ 834 w 877"/>
                <a:gd name="T15" fmla="*/ 130 h 158"/>
                <a:gd name="T16" fmla="*/ 834 w 877"/>
                <a:gd name="T17" fmla="*/ 144 h 158"/>
                <a:gd name="T18" fmla="*/ 0 w 877"/>
                <a:gd name="T19" fmla="*/ 144 h 158"/>
                <a:gd name="T20" fmla="*/ 0 w 877"/>
                <a:gd name="T21" fmla="*/ 158 h 158"/>
                <a:gd name="T22" fmla="*/ 834 w 877"/>
                <a:gd name="T23" fmla="*/ 158 h 158"/>
                <a:gd name="T24" fmla="*/ 877 w 877"/>
                <a:gd name="T25" fmla="*/ 158 h 158"/>
                <a:gd name="T26" fmla="*/ 877 w 877"/>
                <a:gd name="T27" fmla="*/ 144 h 158"/>
                <a:gd name="T28" fmla="*/ 877 w 877"/>
                <a:gd name="T29" fmla="*/ 130 h 158"/>
                <a:gd name="T30" fmla="*/ 877 w 877"/>
                <a:gd name="T31" fmla="*/ 31 h 158"/>
                <a:gd name="T32" fmla="*/ 877 w 877"/>
                <a:gd name="T33" fmla="*/ 14 h 158"/>
                <a:gd name="T34" fmla="*/ 877 w 877"/>
                <a:gd name="T35" fmla="*/ 0 h 158"/>
                <a:gd name="T36" fmla="*/ 834 w 877"/>
                <a:gd name="T37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77" h="158">
                  <a:moveTo>
                    <a:pt x="834" y="0"/>
                  </a:moveTo>
                  <a:lnTo>
                    <a:pt x="0" y="0"/>
                  </a:lnTo>
                  <a:lnTo>
                    <a:pt x="0" y="14"/>
                  </a:lnTo>
                  <a:lnTo>
                    <a:pt x="834" y="14"/>
                  </a:lnTo>
                  <a:lnTo>
                    <a:pt x="834" y="31"/>
                  </a:lnTo>
                  <a:lnTo>
                    <a:pt x="40" y="31"/>
                  </a:lnTo>
                  <a:lnTo>
                    <a:pt x="40" y="130"/>
                  </a:lnTo>
                  <a:lnTo>
                    <a:pt x="834" y="130"/>
                  </a:lnTo>
                  <a:lnTo>
                    <a:pt x="834" y="144"/>
                  </a:lnTo>
                  <a:lnTo>
                    <a:pt x="0" y="144"/>
                  </a:lnTo>
                  <a:lnTo>
                    <a:pt x="0" y="158"/>
                  </a:lnTo>
                  <a:lnTo>
                    <a:pt x="834" y="158"/>
                  </a:lnTo>
                  <a:lnTo>
                    <a:pt x="877" y="158"/>
                  </a:lnTo>
                  <a:lnTo>
                    <a:pt x="877" y="144"/>
                  </a:lnTo>
                  <a:lnTo>
                    <a:pt x="877" y="130"/>
                  </a:lnTo>
                  <a:lnTo>
                    <a:pt x="877" y="31"/>
                  </a:lnTo>
                  <a:lnTo>
                    <a:pt x="877" y="14"/>
                  </a:lnTo>
                  <a:lnTo>
                    <a:pt x="877" y="0"/>
                  </a:lnTo>
                  <a:lnTo>
                    <a:pt x="834" y="0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xtLst/>
          </p:spPr>
          <p:txBody>
            <a:bodyPr vert="horz" wrap="square" lIns="128533" tIns="64268" rIns="128533" bIns="64268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33" dirty="0">
                <a:latin typeface="Noto Sans S Chinese Light" panose="020B0300000000000000" pitchFamily="34" charset="-122"/>
                <a:ea typeface="Noto Sans S Chinese Light" panose="020B03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39" name="Freeform 138"/>
            <p:cNvSpPr>
              <a:spLocks/>
            </p:cNvSpPr>
            <p:nvPr/>
          </p:nvSpPr>
          <p:spPr bwMode="auto">
            <a:xfrm>
              <a:off x="3629126" y="3832699"/>
              <a:ext cx="791681" cy="791680"/>
            </a:xfrm>
            <a:custGeom>
              <a:avLst/>
              <a:gdLst>
                <a:gd name="T0" fmla="*/ 372 w 452"/>
                <a:gd name="T1" fmla="*/ 372 h 452"/>
                <a:gd name="T2" fmla="*/ 81 w 452"/>
                <a:gd name="T3" fmla="*/ 372 h 452"/>
                <a:gd name="T4" fmla="*/ 81 w 452"/>
                <a:gd name="T5" fmla="*/ 81 h 452"/>
                <a:gd name="T6" fmla="*/ 372 w 452"/>
                <a:gd name="T7" fmla="*/ 81 h 452"/>
                <a:gd name="T8" fmla="*/ 372 w 452"/>
                <a:gd name="T9" fmla="*/ 372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2" h="452">
                  <a:moveTo>
                    <a:pt x="372" y="372"/>
                  </a:moveTo>
                  <a:cubicBezTo>
                    <a:pt x="291" y="452"/>
                    <a:pt x="161" y="452"/>
                    <a:pt x="81" y="372"/>
                  </a:cubicBezTo>
                  <a:cubicBezTo>
                    <a:pt x="0" y="291"/>
                    <a:pt x="0" y="161"/>
                    <a:pt x="81" y="81"/>
                  </a:cubicBezTo>
                  <a:cubicBezTo>
                    <a:pt x="161" y="0"/>
                    <a:pt x="291" y="0"/>
                    <a:pt x="372" y="81"/>
                  </a:cubicBezTo>
                  <a:cubicBezTo>
                    <a:pt x="452" y="161"/>
                    <a:pt x="452" y="291"/>
                    <a:pt x="372" y="37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128533" tIns="64268" rIns="128533" bIns="64268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33" dirty="0">
                <a:latin typeface="Noto Sans S Chinese Light" panose="020B0300000000000000" pitchFamily="34" charset="-122"/>
                <a:ea typeface="Noto Sans S Chinese Light" panose="020B03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40" name="Freeform 139"/>
            <p:cNvSpPr>
              <a:spLocks/>
            </p:cNvSpPr>
            <p:nvPr/>
          </p:nvSpPr>
          <p:spPr bwMode="auto">
            <a:xfrm>
              <a:off x="7198724" y="2353761"/>
              <a:ext cx="791681" cy="791680"/>
            </a:xfrm>
            <a:custGeom>
              <a:avLst/>
              <a:gdLst>
                <a:gd name="T0" fmla="*/ 372 w 452"/>
                <a:gd name="T1" fmla="*/ 372 h 452"/>
                <a:gd name="T2" fmla="*/ 80 w 452"/>
                <a:gd name="T3" fmla="*/ 372 h 452"/>
                <a:gd name="T4" fmla="*/ 80 w 452"/>
                <a:gd name="T5" fmla="*/ 81 h 452"/>
                <a:gd name="T6" fmla="*/ 372 w 452"/>
                <a:gd name="T7" fmla="*/ 81 h 452"/>
                <a:gd name="T8" fmla="*/ 372 w 452"/>
                <a:gd name="T9" fmla="*/ 372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2" h="452">
                  <a:moveTo>
                    <a:pt x="372" y="372"/>
                  </a:moveTo>
                  <a:cubicBezTo>
                    <a:pt x="291" y="452"/>
                    <a:pt x="161" y="452"/>
                    <a:pt x="80" y="372"/>
                  </a:cubicBezTo>
                  <a:cubicBezTo>
                    <a:pt x="0" y="291"/>
                    <a:pt x="0" y="161"/>
                    <a:pt x="80" y="81"/>
                  </a:cubicBezTo>
                  <a:cubicBezTo>
                    <a:pt x="161" y="0"/>
                    <a:pt x="291" y="0"/>
                    <a:pt x="372" y="81"/>
                  </a:cubicBezTo>
                  <a:cubicBezTo>
                    <a:pt x="452" y="161"/>
                    <a:pt x="452" y="291"/>
                    <a:pt x="372" y="37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128533" tIns="64268" rIns="128533" bIns="64268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33" dirty="0">
                <a:latin typeface="Noto Sans S Chinese Light" panose="020B0300000000000000" pitchFamily="34" charset="-122"/>
                <a:ea typeface="Noto Sans S Chinese Light" panose="020B03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41" name="Freeform 140"/>
            <p:cNvSpPr>
              <a:spLocks/>
            </p:cNvSpPr>
            <p:nvPr/>
          </p:nvSpPr>
          <p:spPr bwMode="auto">
            <a:xfrm>
              <a:off x="5720526" y="1742782"/>
              <a:ext cx="791681" cy="791680"/>
            </a:xfrm>
            <a:custGeom>
              <a:avLst/>
              <a:gdLst>
                <a:gd name="T0" fmla="*/ 372 w 452"/>
                <a:gd name="T1" fmla="*/ 371 h 452"/>
                <a:gd name="T2" fmla="*/ 80 w 452"/>
                <a:gd name="T3" fmla="*/ 371 h 452"/>
                <a:gd name="T4" fmla="*/ 80 w 452"/>
                <a:gd name="T5" fmla="*/ 80 h 452"/>
                <a:gd name="T6" fmla="*/ 372 w 452"/>
                <a:gd name="T7" fmla="*/ 80 h 452"/>
                <a:gd name="T8" fmla="*/ 372 w 452"/>
                <a:gd name="T9" fmla="*/ 371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2" h="452">
                  <a:moveTo>
                    <a:pt x="372" y="371"/>
                  </a:moveTo>
                  <a:cubicBezTo>
                    <a:pt x="291" y="452"/>
                    <a:pt x="161" y="452"/>
                    <a:pt x="80" y="371"/>
                  </a:cubicBezTo>
                  <a:cubicBezTo>
                    <a:pt x="0" y="291"/>
                    <a:pt x="0" y="160"/>
                    <a:pt x="80" y="80"/>
                  </a:cubicBezTo>
                  <a:cubicBezTo>
                    <a:pt x="161" y="0"/>
                    <a:pt x="291" y="0"/>
                    <a:pt x="372" y="80"/>
                  </a:cubicBezTo>
                  <a:cubicBezTo>
                    <a:pt x="452" y="160"/>
                    <a:pt x="452" y="291"/>
                    <a:pt x="372" y="37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/>
          </p:spPr>
          <p:txBody>
            <a:bodyPr vert="horz" wrap="square" lIns="128533" tIns="64268" rIns="128533" bIns="64268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33" dirty="0">
                <a:latin typeface="Noto Sans S Chinese Light" panose="020B0300000000000000" pitchFamily="34" charset="-122"/>
                <a:ea typeface="Noto Sans S Chinese Light" panose="020B03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42" name="Freeform 141"/>
            <p:cNvSpPr>
              <a:spLocks/>
            </p:cNvSpPr>
            <p:nvPr/>
          </p:nvSpPr>
          <p:spPr bwMode="auto">
            <a:xfrm>
              <a:off x="4242327" y="2353761"/>
              <a:ext cx="791681" cy="791680"/>
            </a:xfrm>
            <a:custGeom>
              <a:avLst/>
              <a:gdLst>
                <a:gd name="T0" fmla="*/ 372 w 452"/>
                <a:gd name="T1" fmla="*/ 372 h 452"/>
                <a:gd name="T2" fmla="*/ 80 w 452"/>
                <a:gd name="T3" fmla="*/ 372 h 452"/>
                <a:gd name="T4" fmla="*/ 80 w 452"/>
                <a:gd name="T5" fmla="*/ 81 h 452"/>
                <a:gd name="T6" fmla="*/ 372 w 452"/>
                <a:gd name="T7" fmla="*/ 81 h 452"/>
                <a:gd name="T8" fmla="*/ 372 w 452"/>
                <a:gd name="T9" fmla="*/ 372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2" h="452">
                  <a:moveTo>
                    <a:pt x="372" y="372"/>
                  </a:moveTo>
                  <a:cubicBezTo>
                    <a:pt x="291" y="452"/>
                    <a:pt x="161" y="452"/>
                    <a:pt x="80" y="372"/>
                  </a:cubicBezTo>
                  <a:cubicBezTo>
                    <a:pt x="0" y="291"/>
                    <a:pt x="0" y="161"/>
                    <a:pt x="80" y="81"/>
                  </a:cubicBezTo>
                  <a:cubicBezTo>
                    <a:pt x="161" y="0"/>
                    <a:pt x="291" y="0"/>
                    <a:pt x="372" y="81"/>
                  </a:cubicBezTo>
                  <a:cubicBezTo>
                    <a:pt x="452" y="161"/>
                    <a:pt x="452" y="291"/>
                    <a:pt x="372" y="37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/>
          </p:spPr>
          <p:txBody>
            <a:bodyPr vert="horz" wrap="square" lIns="128533" tIns="64268" rIns="128533" bIns="64268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33" dirty="0">
                <a:latin typeface="Noto Sans S Chinese Light" panose="020B0300000000000000" pitchFamily="34" charset="-122"/>
                <a:ea typeface="Noto Sans S Chinese Light" panose="020B03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43" name="Freeform 142"/>
            <p:cNvSpPr>
              <a:spLocks/>
            </p:cNvSpPr>
            <p:nvPr/>
          </p:nvSpPr>
          <p:spPr bwMode="auto">
            <a:xfrm>
              <a:off x="7811184" y="3832699"/>
              <a:ext cx="791681" cy="791680"/>
            </a:xfrm>
            <a:custGeom>
              <a:avLst/>
              <a:gdLst>
                <a:gd name="T0" fmla="*/ 371 w 452"/>
                <a:gd name="T1" fmla="*/ 372 h 452"/>
                <a:gd name="T2" fmla="*/ 80 w 452"/>
                <a:gd name="T3" fmla="*/ 372 h 452"/>
                <a:gd name="T4" fmla="*/ 80 w 452"/>
                <a:gd name="T5" fmla="*/ 81 h 452"/>
                <a:gd name="T6" fmla="*/ 371 w 452"/>
                <a:gd name="T7" fmla="*/ 81 h 452"/>
                <a:gd name="T8" fmla="*/ 371 w 452"/>
                <a:gd name="T9" fmla="*/ 372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2" h="452">
                  <a:moveTo>
                    <a:pt x="371" y="372"/>
                  </a:moveTo>
                  <a:cubicBezTo>
                    <a:pt x="291" y="452"/>
                    <a:pt x="161" y="452"/>
                    <a:pt x="80" y="372"/>
                  </a:cubicBezTo>
                  <a:cubicBezTo>
                    <a:pt x="0" y="291"/>
                    <a:pt x="0" y="161"/>
                    <a:pt x="80" y="81"/>
                  </a:cubicBezTo>
                  <a:cubicBezTo>
                    <a:pt x="161" y="0"/>
                    <a:pt x="291" y="0"/>
                    <a:pt x="371" y="81"/>
                  </a:cubicBezTo>
                  <a:cubicBezTo>
                    <a:pt x="452" y="161"/>
                    <a:pt x="452" y="291"/>
                    <a:pt x="371" y="37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/>
          </p:spPr>
          <p:txBody>
            <a:bodyPr vert="horz" wrap="square" lIns="128533" tIns="64268" rIns="128533" bIns="64268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33" dirty="0">
                <a:latin typeface="Noto Sans S Chinese Light" panose="020B0300000000000000" pitchFamily="34" charset="-122"/>
                <a:ea typeface="Noto Sans S Chinese Light" panose="020B03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44" name="Freeform 143"/>
            <p:cNvSpPr>
              <a:spLocks/>
            </p:cNvSpPr>
            <p:nvPr/>
          </p:nvSpPr>
          <p:spPr bwMode="auto">
            <a:xfrm>
              <a:off x="8086680" y="3042500"/>
              <a:ext cx="570247" cy="570987"/>
            </a:xfrm>
            <a:custGeom>
              <a:avLst/>
              <a:gdLst>
                <a:gd name="T0" fmla="*/ 268 w 326"/>
                <a:gd name="T1" fmla="*/ 268 h 326"/>
                <a:gd name="T2" fmla="*/ 58 w 326"/>
                <a:gd name="T3" fmla="*/ 268 h 326"/>
                <a:gd name="T4" fmla="*/ 58 w 326"/>
                <a:gd name="T5" fmla="*/ 58 h 326"/>
                <a:gd name="T6" fmla="*/ 268 w 326"/>
                <a:gd name="T7" fmla="*/ 58 h 326"/>
                <a:gd name="T8" fmla="*/ 268 w 326"/>
                <a:gd name="T9" fmla="*/ 268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6" h="326">
                  <a:moveTo>
                    <a:pt x="268" y="268"/>
                  </a:moveTo>
                  <a:cubicBezTo>
                    <a:pt x="210" y="326"/>
                    <a:pt x="116" y="326"/>
                    <a:pt x="58" y="268"/>
                  </a:cubicBezTo>
                  <a:cubicBezTo>
                    <a:pt x="0" y="210"/>
                    <a:pt x="0" y="116"/>
                    <a:pt x="58" y="58"/>
                  </a:cubicBezTo>
                  <a:cubicBezTo>
                    <a:pt x="116" y="0"/>
                    <a:pt x="210" y="0"/>
                    <a:pt x="268" y="58"/>
                  </a:cubicBezTo>
                  <a:cubicBezTo>
                    <a:pt x="326" y="116"/>
                    <a:pt x="326" y="210"/>
                    <a:pt x="268" y="268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/>
          </p:spPr>
          <p:txBody>
            <a:bodyPr vert="horz" wrap="square" lIns="128533" tIns="64268" rIns="128533" bIns="64268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33" dirty="0">
                <a:latin typeface="Noto Sans S Chinese Light" panose="020B0300000000000000" pitchFamily="34" charset="-122"/>
                <a:ea typeface="Noto Sans S Chinese Light" panose="020B03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45" name="Freeform 144"/>
            <p:cNvSpPr>
              <a:spLocks/>
            </p:cNvSpPr>
            <p:nvPr/>
          </p:nvSpPr>
          <p:spPr bwMode="auto">
            <a:xfrm>
              <a:off x="6757338" y="1733895"/>
              <a:ext cx="568766" cy="569506"/>
            </a:xfrm>
            <a:custGeom>
              <a:avLst/>
              <a:gdLst>
                <a:gd name="T0" fmla="*/ 268 w 325"/>
                <a:gd name="T1" fmla="*/ 268 h 325"/>
                <a:gd name="T2" fmla="*/ 58 w 325"/>
                <a:gd name="T3" fmla="*/ 268 h 325"/>
                <a:gd name="T4" fmla="*/ 58 w 325"/>
                <a:gd name="T5" fmla="*/ 58 h 325"/>
                <a:gd name="T6" fmla="*/ 268 w 325"/>
                <a:gd name="T7" fmla="*/ 58 h 325"/>
                <a:gd name="T8" fmla="*/ 268 w 325"/>
                <a:gd name="T9" fmla="*/ 268 h 3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5" h="325">
                  <a:moveTo>
                    <a:pt x="268" y="268"/>
                  </a:moveTo>
                  <a:cubicBezTo>
                    <a:pt x="210" y="325"/>
                    <a:pt x="116" y="325"/>
                    <a:pt x="58" y="268"/>
                  </a:cubicBezTo>
                  <a:cubicBezTo>
                    <a:pt x="0" y="210"/>
                    <a:pt x="0" y="116"/>
                    <a:pt x="58" y="58"/>
                  </a:cubicBezTo>
                  <a:cubicBezTo>
                    <a:pt x="116" y="0"/>
                    <a:pt x="210" y="0"/>
                    <a:pt x="268" y="58"/>
                  </a:cubicBezTo>
                  <a:cubicBezTo>
                    <a:pt x="325" y="116"/>
                    <a:pt x="325" y="210"/>
                    <a:pt x="268" y="26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128533" tIns="64268" rIns="128533" bIns="64268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33" dirty="0">
                <a:latin typeface="Noto Sans S Chinese Light" panose="020B0300000000000000" pitchFamily="34" charset="-122"/>
                <a:ea typeface="Noto Sans S Chinese Light" panose="020B03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46" name="Freeform 145"/>
            <p:cNvSpPr>
              <a:spLocks/>
            </p:cNvSpPr>
            <p:nvPr/>
          </p:nvSpPr>
          <p:spPr bwMode="auto">
            <a:xfrm>
              <a:off x="4890335" y="1723527"/>
              <a:ext cx="568766" cy="570987"/>
            </a:xfrm>
            <a:custGeom>
              <a:avLst/>
              <a:gdLst>
                <a:gd name="T0" fmla="*/ 267 w 325"/>
                <a:gd name="T1" fmla="*/ 268 h 326"/>
                <a:gd name="T2" fmla="*/ 57 w 325"/>
                <a:gd name="T3" fmla="*/ 268 h 326"/>
                <a:gd name="T4" fmla="*/ 57 w 325"/>
                <a:gd name="T5" fmla="*/ 58 h 326"/>
                <a:gd name="T6" fmla="*/ 267 w 325"/>
                <a:gd name="T7" fmla="*/ 58 h 326"/>
                <a:gd name="T8" fmla="*/ 267 w 325"/>
                <a:gd name="T9" fmla="*/ 268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5" h="326">
                  <a:moveTo>
                    <a:pt x="267" y="268"/>
                  </a:moveTo>
                  <a:cubicBezTo>
                    <a:pt x="209" y="326"/>
                    <a:pt x="115" y="326"/>
                    <a:pt x="57" y="268"/>
                  </a:cubicBezTo>
                  <a:cubicBezTo>
                    <a:pt x="0" y="210"/>
                    <a:pt x="0" y="116"/>
                    <a:pt x="57" y="58"/>
                  </a:cubicBezTo>
                  <a:cubicBezTo>
                    <a:pt x="115" y="0"/>
                    <a:pt x="209" y="0"/>
                    <a:pt x="267" y="58"/>
                  </a:cubicBezTo>
                  <a:cubicBezTo>
                    <a:pt x="325" y="116"/>
                    <a:pt x="325" y="210"/>
                    <a:pt x="267" y="26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/>
          </p:spPr>
          <p:txBody>
            <a:bodyPr vert="horz" wrap="square" lIns="128533" tIns="64268" rIns="128533" bIns="64268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33" dirty="0">
                <a:latin typeface="Noto Sans S Chinese Light" panose="020B0300000000000000" pitchFamily="34" charset="-122"/>
                <a:ea typeface="Noto Sans S Chinese Light" panose="020B03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47" name="Freeform 146"/>
            <p:cNvSpPr>
              <a:spLocks/>
            </p:cNvSpPr>
            <p:nvPr/>
          </p:nvSpPr>
          <p:spPr bwMode="auto">
            <a:xfrm>
              <a:off x="3534332" y="3009174"/>
              <a:ext cx="569506" cy="569506"/>
            </a:xfrm>
            <a:custGeom>
              <a:avLst/>
              <a:gdLst>
                <a:gd name="T0" fmla="*/ 267 w 325"/>
                <a:gd name="T1" fmla="*/ 267 h 325"/>
                <a:gd name="T2" fmla="*/ 58 w 325"/>
                <a:gd name="T3" fmla="*/ 267 h 325"/>
                <a:gd name="T4" fmla="*/ 58 w 325"/>
                <a:gd name="T5" fmla="*/ 58 h 325"/>
                <a:gd name="T6" fmla="*/ 267 w 325"/>
                <a:gd name="T7" fmla="*/ 58 h 325"/>
                <a:gd name="T8" fmla="*/ 267 w 325"/>
                <a:gd name="T9" fmla="*/ 267 h 3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5" h="325">
                  <a:moveTo>
                    <a:pt x="267" y="267"/>
                  </a:moveTo>
                  <a:cubicBezTo>
                    <a:pt x="210" y="325"/>
                    <a:pt x="116" y="325"/>
                    <a:pt x="58" y="267"/>
                  </a:cubicBezTo>
                  <a:cubicBezTo>
                    <a:pt x="0" y="209"/>
                    <a:pt x="0" y="116"/>
                    <a:pt x="58" y="58"/>
                  </a:cubicBezTo>
                  <a:cubicBezTo>
                    <a:pt x="116" y="0"/>
                    <a:pt x="210" y="0"/>
                    <a:pt x="267" y="58"/>
                  </a:cubicBezTo>
                  <a:cubicBezTo>
                    <a:pt x="325" y="116"/>
                    <a:pt x="325" y="209"/>
                    <a:pt x="267" y="267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128533" tIns="64268" rIns="128533" bIns="64268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33" dirty="0">
                <a:latin typeface="Noto Sans S Chinese Light" panose="020B0300000000000000" pitchFamily="34" charset="-122"/>
                <a:ea typeface="Noto Sans S Chinese Light" panose="020B03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48" name="Freeform 147"/>
            <p:cNvSpPr>
              <a:spLocks noEditPoints="1"/>
            </p:cNvSpPr>
            <p:nvPr/>
          </p:nvSpPr>
          <p:spPr bwMode="auto">
            <a:xfrm>
              <a:off x="4513433" y="2573503"/>
              <a:ext cx="249468" cy="345530"/>
            </a:xfrm>
            <a:custGeom>
              <a:avLst/>
              <a:gdLst>
                <a:gd name="T0" fmla="*/ 62 w 81"/>
                <a:gd name="T1" fmla="*/ 37 h 112"/>
                <a:gd name="T2" fmla="*/ 74 w 81"/>
                <a:gd name="T3" fmla="*/ 36 h 112"/>
                <a:gd name="T4" fmla="*/ 69 w 81"/>
                <a:gd name="T5" fmla="*/ 43 h 112"/>
                <a:gd name="T6" fmla="*/ 69 w 81"/>
                <a:gd name="T7" fmla="*/ 100 h 112"/>
                <a:gd name="T8" fmla="*/ 12 w 81"/>
                <a:gd name="T9" fmla="*/ 100 h 112"/>
                <a:gd name="T10" fmla="*/ 12 w 81"/>
                <a:gd name="T11" fmla="*/ 43 h 112"/>
                <a:gd name="T12" fmla="*/ 36 w 81"/>
                <a:gd name="T13" fmla="*/ 27 h 112"/>
                <a:gd name="T14" fmla="*/ 29 w 81"/>
                <a:gd name="T15" fmla="*/ 21 h 112"/>
                <a:gd name="T16" fmla="*/ 22 w 81"/>
                <a:gd name="T17" fmla="*/ 12 h 112"/>
                <a:gd name="T18" fmla="*/ 41 w 81"/>
                <a:gd name="T19" fmla="*/ 0 h 112"/>
                <a:gd name="T20" fmla="*/ 59 w 81"/>
                <a:gd name="T21" fmla="*/ 12 h 112"/>
                <a:gd name="T22" fmla="*/ 52 w 81"/>
                <a:gd name="T23" fmla="*/ 21 h 112"/>
                <a:gd name="T24" fmla="*/ 45 w 81"/>
                <a:gd name="T25" fmla="*/ 27 h 112"/>
                <a:gd name="T26" fmla="*/ 29 w 81"/>
                <a:gd name="T27" fmla="*/ 15 h 112"/>
                <a:gd name="T28" fmla="*/ 52 w 81"/>
                <a:gd name="T29" fmla="*/ 14 h 112"/>
                <a:gd name="T30" fmla="*/ 53 w 81"/>
                <a:gd name="T31" fmla="*/ 12 h 112"/>
                <a:gd name="T32" fmla="*/ 41 w 81"/>
                <a:gd name="T33" fmla="*/ 5 h 112"/>
                <a:gd name="T34" fmla="*/ 28 w 81"/>
                <a:gd name="T35" fmla="*/ 12 h 112"/>
                <a:gd name="T36" fmla="*/ 20 w 81"/>
                <a:gd name="T37" fmla="*/ 53 h 112"/>
                <a:gd name="T38" fmla="*/ 27 w 81"/>
                <a:gd name="T39" fmla="*/ 56 h 112"/>
                <a:gd name="T40" fmla="*/ 20 w 81"/>
                <a:gd name="T41" fmla="*/ 53 h 112"/>
                <a:gd name="T42" fmla="*/ 27 w 81"/>
                <a:gd name="T43" fmla="*/ 87 h 112"/>
                <a:gd name="T44" fmla="*/ 20 w 81"/>
                <a:gd name="T45" fmla="*/ 90 h 112"/>
                <a:gd name="T46" fmla="*/ 61 w 81"/>
                <a:gd name="T47" fmla="*/ 90 h 112"/>
                <a:gd name="T48" fmla="*/ 54 w 81"/>
                <a:gd name="T49" fmla="*/ 87 h 112"/>
                <a:gd name="T50" fmla="*/ 61 w 81"/>
                <a:gd name="T51" fmla="*/ 90 h 112"/>
                <a:gd name="T52" fmla="*/ 61 w 81"/>
                <a:gd name="T53" fmla="*/ 70 h 112"/>
                <a:gd name="T54" fmla="*/ 68 w 81"/>
                <a:gd name="T55" fmla="*/ 73 h 112"/>
                <a:gd name="T56" fmla="*/ 42 w 81"/>
                <a:gd name="T57" fmla="*/ 99 h 112"/>
                <a:gd name="T58" fmla="*/ 39 w 81"/>
                <a:gd name="T59" fmla="*/ 92 h 112"/>
                <a:gd name="T60" fmla="*/ 42 w 81"/>
                <a:gd name="T61" fmla="*/ 99 h 112"/>
                <a:gd name="T62" fmla="*/ 20 w 81"/>
                <a:gd name="T63" fmla="*/ 73 h 112"/>
                <a:gd name="T64" fmla="*/ 13 w 81"/>
                <a:gd name="T65" fmla="*/ 70 h 112"/>
                <a:gd name="T66" fmla="*/ 39 w 81"/>
                <a:gd name="T67" fmla="*/ 44 h 112"/>
                <a:gd name="T68" fmla="*/ 42 w 81"/>
                <a:gd name="T69" fmla="*/ 51 h 112"/>
                <a:gd name="T70" fmla="*/ 39 w 81"/>
                <a:gd name="T71" fmla="*/ 44 h 112"/>
                <a:gd name="T72" fmla="*/ 45 w 81"/>
                <a:gd name="T73" fmla="*/ 68 h 112"/>
                <a:gd name="T74" fmla="*/ 54 w 81"/>
                <a:gd name="T75" fmla="*/ 49 h 112"/>
                <a:gd name="T76" fmla="*/ 38 w 81"/>
                <a:gd name="T77" fmla="*/ 67 h 112"/>
                <a:gd name="T78" fmla="*/ 43 w 81"/>
                <a:gd name="T79" fmla="*/ 78 h 112"/>
                <a:gd name="T80" fmla="*/ 58 w 81"/>
                <a:gd name="T81" fmla="*/ 82 h 112"/>
                <a:gd name="T82" fmla="*/ 46 w 81"/>
                <a:gd name="T83" fmla="*/ 73 h 112"/>
                <a:gd name="T84" fmla="*/ 61 w 81"/>
                <a:gd name="T85" fmla="*/ 51 h 112"/>
                <a:gd name="T86" fmla="*/ 20 w 81"/>
                <a:gd name="T87" fmla="*/ 51 h 112"/>
                <a:gd name="T88" fmla="*/ 20 w 81"/>
                <a:gd name="T89" fmla="*/ 92 h 112"/>
                <a:gd name="T90" fmla="*/ 61 w 81"/>
                <a:gd name="T91" fmla="*/ 92 h 112"/>
                <a:gd name="T92" fmla="*/ 61 w 81"/>
                <a:gd name="T93" fmla="*/ 51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81" h="112">
                  <a:moveTo>
                    <a:pt x="45" y="31"/>
                  </a:moveTo>
                  <a:cubicBezTo>
                    <a:pt x="51" y="32"/>
                    <a:pt x="57" y="34"/>
                    <a:pt x="62" y="37"/>
                  </a:cubicBezTo>
                  <a:cubicBezTo>
                    <a:pt x="68" y="31"/>
                    <a:pt x="68" y="31"/>
                    <a:pt x="68" y="31"/>
                  </a:cubicBezTo>
                  <a:cubicBezTo>
                    <a:pt x="74" y="36"/>
                    <a:pt x="74" y="36"/>
                    <a:pt x="74" y="36"/>
                  </a:cubicBezTo>
                  <a:cubicBezTo>
                    <a:pt x="69" y="42"/>
                    <a:pt x="69" y="42"/>
                    <a:pt x="69" y="42"/>
                  </a:cubicBezTo>
                  <a:cubicBezTo>
                    <a:pt x="69" y="43"/>
                    <a:pt x="69" y="43"/>
                    <a:pt x="69" y="43"/>
                  </a:cubicBezTo>
                  <a:cubicBezTo>
                    <a:pt x="77" y="50"/>
                    <a:pt x="81" y="60"/>
                    <a:pt x="81" y="72"/>
                  </a:cubicBezTo>
                  <a:cubicBezTo>
                    <a:pt x="81" y="83"/>
                    <a:pt x="77" y="93"/>
                    <a:pt x="69" y="100"/>
                  </a:cubicBezTo>
                  <a:cubicBezTo>
                    <a:pt x="62" y="108"/>
                    <a:pt x="52" y="112"/>
                    <a:pt x="41" y="112"/>
                  </a:cubicBezTo>
                  <a:cubicBezTo>
                    <a:pt x="29" y="112"/>
                    <a:pt x="19" y="108"/>
                    <a:pt x="12" y="100"/>
                  </a:cubicBezTo>
                  <a:cubicBezTo>
                    <a:pt x="5" y="93"/>
                    <a:pt x="0" y="83"/>
                    <a:pt x="0" y="72"/>
                  </a:cubicBezTo>
                  <a:cubicBezTo>
                    <a:pt x="0" y="60"/>
                    <a:pt x="5" y="50"/>
                    <a:pt x="12" y="43"/>
                  </a:cubicBezTo>
                  <a:cubicBezTo>
                    <a:pt x="18" y="37"/>
                    <a:pt x="27" y="32"/>
                    <a:pt x="36" y="31"/>
                  </a:cubicBezTo>
                  <a:cubicBezTo>
                    <a:pt x="36" y="27"/>
                    <a:pt x="36" y="27"/>
                    <a:pt x="36" y="27"/>
                  </a:cubicBezTo>
                  <a:cubicBezTo>
                    <a:pt x="29" y="27"/>
                    <a:pt x="29" y="27"/>
                    <a:pt x="29" y="27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29" y="21"/>
                    <a:pt x="29" y="21"/>
                    <a:pt x="28" y="21"/>
                  </a:cubicBezTo>
                  <a:cubicBezTo>
                    <a:pt x="25" y="19"/>
                    <a:pt x="22" y="15"/>
                    <a:pt x="22" y="12"/>
                  </a:cubicBezTo>
                  <a:cubicBezTo>
                    <a:pt x="22" y="8"/>
                    <a:pt x="25" y="5"/>
                    <a:pt x="28" y="3"/>
                  </a:cubicBezTo>
                  <a:cubicBezTo>
                    <a:pt x="32" y="1"/>
                    <a:pt x="36" y="0"/>
                    <a:pt x="41" y="0"/>
                  </a:cubicBezTo>
                  <a:cubicBezTo>
                    <a:pt x="45" y="0"/>
                    <a:pt x="50" y="1"/>
                    <a:pt x="53" y="3"/>
                  </a:cubicBezTo>
                  <a:cubicBezTo>
                    <a:pt x="57" y="5"/>
                    <a:pt x="59" y="8"/>
                    <a:pt x="59" y="12"/>
                  </a:cubicBezTo>
                  <a:cubicBezTo>
                    <a:pt x="59" y="15"/>
                    <a:pt x="57" y="19"/>
                    <a:pt x="53" y="21"/>
                  </a:cubicBezTo>
                  <a:cubicBezTo>
                    <a:pt x="53" y="21"/>
                    <a:pt x="52" y="21"/>
                    <a:pt x="52" y="21"/>
                  </a:cubicBezTo>
                  <a:cubicBezTo>
                    <a:pt x="52" y="27"/>
                    <a:pt x="52" y="27"/>
                    <a:pt x="52" y="27"/>
                  </a:cubicBezTo>
                  <a:cubicBezTo>
                    <a:pt x="45" y="27"/>
                    <a:pt x="45" y="27"/>
                    <a:pt x="45" y="27"/>
                  </a:cubicBezTo>
                  <a:cubicBezTo>
                    <a:pt x="45" y="31"/>
                    <a:pt x="45" y="31"/>
                    <a:pt x="45" y="31"/>
                  </a:cubicBezTo>
                  <a:close/>
                  <a:moveTo>
                    <a:pt x="29" y="15"/>
                  </a:moveTo>
                  <a:cubicBezTo>
                    <a:pt x="29" y="14"/>
                    <a:pt x="29" y="14"/>
                    <a:pt x="29" y="14"/>
                  </a:cubicBezTo>
                  <a:cubicBezTo>
                    <a:pt x="52" y="14"/>
                    <a:pt x="52" y="14"/>
                    <a:pt x="52" y="14"/>
                  </a:cubicBezTo>
                  <a:cubicBezTo>
                    <a:pt x="52" y="15"/>
                    <a:pt x="52" y="15"/>
                    <a:pt x="52" y="15"/>
                  </a:cubicBezTo>
                  <a:cubicBezTo>
                    <a:pt x="53" y="14"/>
                    <a:pt x="53" y="13"/>
                    <a:pt x="53" y="12"/>
                  </a:cubicBezTo>
                  <a:cubicBezTo>
                    <a:pt x="53" y="10"/>
                    <a:pt x="52" y="9"/>
                    <a:pt x="50" y="8"/>
                  </a:cubicBezTo>
                  <a:cubicBezTo>
                    <a:pt x="48" y="6"/>
                    <a:pt x="44" y="5"/>
                    <a:pt x="41" y="5"/>
                  </a:cubicBezTo>
                  <a:cubicBezTo>
                    <a:pt x="37" y="5"/>
                    <a:pt x="33" y="6"/>
                    <a:pt x="31" y="8"/>
                  </a:cubicBezTo>
                  <a:cubicBezTo>
                    <a:pt x="29" y="9"/>
                    <a:pt x="28" y="10"/>
                    <a:pt x="28" y="12"/>
                  </a:cubicBezTo>
                  <a:cubicBezTo>
                    <a:pt x="28" y="13"/>
                    <a:pt x="28" y="14"/>
                    <a:pt x="29" y="15"/>
                  </a:cubicBezTo>
                  <a:close/>
                  <a:moveTo>
                    <a:pt x="20" y="53"/>
                  </a:moveTo>
                  <a:cubicBezTo>
                    <a:pt x="25" y="58"/>
                    <a:pt x="25" y="58"/>
                    <a:pt x="25" y="58"/>
                  </a:cubicBezTo>
                  <a:cubicBezTo>
                    <a:pt x="27" y="56"/>
                    <a:pt x="27" y="56"/>
                    <a:pt x="27" y="56"/>
                  </a:cubicBezTo>
                  <a:cubicBezTo>
                    <a:pt x="22" y="51"/>
                    <a:pt x="22" y="51"/>
                    <a:pt x="22" y="51"/>
                  </a:cubicBezTo>
                  <a:cubicBezTo>
                    <a:pt x="20" y="53"/>
                    <a:pt x="20" y="53"/>
                    <a:pt x="20" y="53"/>
                  </a:cubicBezTo>
                  <a:close/>
                  <a:moveTo>
                    <a:pt x="22" y="92"/>
                  </a:moveTo>
                  <a:cubicBezTo>
                    <a:pt x="27" y="87"/>
                    <a:pt x="27" y="87"/>
                    <a:pt x="27" y="87"/>
                  </a:cubicBezTo>
                  <a:cubicBezTo>
                    <a:pt x="25" y="85"/>
                    <a:pt x="25" y="85"/>
                    <a:pt x="25" y="85"/>
                  </a:cubicBezTo>
                  <a:cubicBezTo>
                    <a:pt x="20" y="90"/>
                    <a:pt x="20" y="90"/>
                    <a:pt x="20" y="90"/>
                  </a:cubicBezTo>
                  <a:cubicBezTo>
                    <a:pt x="22" y="92"/>
                    <a:pt x="22" y="92"/>
                    <a:pt x="22" y="92"/>
                  </a:cubicBezTo>
                  <a:close/>
                  <a:moveTo>
                    <a:pt x="61" y="90"/>
                  </a:moveTo>
                  <a:cubicBezTo>
                    <a:pt x="56" y="85"/>
                    <a:pt x="56" y="85"/>
                    <a:pt x="56" y="85"/>
                  </a:cubicBezTo>
                  <a:cubicBezTo>
                    <a:pt x="54" y="87"/>
                    <a:pt x="54" y="87"/>
                    <a:pt x="54" y="87"/>
                  </a:cubicBezTo>
                  <a:cubicBezTo>
                    <a:pt x="59" y="92"/>
                    <a:pt x="59" y="92"/>
                    <a:pt x="59" y="92"/>
                  </a:cubicBezTo>
                  <a:cubicBezTo>
                    <a:pt x="61" y="90"/>
                    <a:pt x="61" y="90"/>
                    <a:pt x="61" y="90"/>
                  </a:cubicBezTo>
                  <a:close/>
                  <a:moveTo>
                    <a:pt x="68" y="70"/>
                  </a:moveTo>
                  <a:cubicBezTo>
                    <a:pt x="61" y="70"/>
                    <a:pt x="61" y="70"/>
                    <a:pt x="61" y="70"/>
                  </a:cubicBezTo>
                  <a:cubicBezTo>
                    <a:pt x="61" y="73"/>
                    <a:pt x="61" y="73"/>
                    <a:pt x="61" y="73"/>
                  </a:cubicBezTo>
                  <a:cubicBezTo>
                    <a:pt x="68" y="73"/>
                    <a:pt x="68" y="73"/>
                    <a:pt x="68" y="73"/>
                  </a:cubicBezTo>
                  <a:cubicBezTo>
                    <a:pt x="68" y="70"/>
                    <a:pt x="68" y="70"/>
                    <a:pt x="68" y="70"/>
                  </a:cubicBezTo>
                  <a:close/>
                  <a:moveTo>
                    <a:pt x="42" y="99"/>
                  </a:moveTo>
                  <a:cubicBezTo>
                    <a:pt x="42" y="92"/>
                    <a:pt x="42" y="92"/>
                    <a:pt x="42" y="92"/>
                  </a:cubicBezTo>
                  <a:cubicBezTo>
                    <a:pt x="39" y="92"/>
                    <a:pt x="39" y="92"/>
                    <a:pt x="39" y="92"/>
                  </a:cubicBezTo>
                  <a:cubicBezTo>
                    <a:pt x="39" y="99"/>
                    <a:pt x="39" y="99"/>
                    <a:pt x="39" y="99"/>
                  </a:cubicBezTo>
                  <a:cubicBezTo>
                    <a:pt x="42" y="99"/>
                    <a:pt x="42" y="99"/>
                    <a:pt x="42" y="99"/>
                  </a:cubicBezTo>
                  <a:close/>
                  <a:moveTo>
                    <a:pt x="13" y="73"/>
                  </a:moveTo>
                  <a:cubicBezTo>
                    <a:pt x="20" y="73"/>
                    <a:pt x="20" y="73"/>
                    <a:pt x="20" y="73"/>
                  </a:cubicBezTo>
                  <a:cubicBezTo>
                    <a:pt x="20" y="70"/>
                    <a:pt x="20" y="70"/>
                    <a:pt x="20" y="70"/>
                  </a:cubicBezTo>
                  <a:cubicBezTo>
                    <a:pt x="13" y="70"/>
                    <a:pt x="13" y="70"/>
                    <a:pt x="13" y="70"/>
                  </a:cubicBezTo>
                  <a:cubicBezTo>
                    <a:pt x="13" y="73"/>
                    <a:pt x="13" y="73"/>
                    <a:pt x="13" y="73"/>
                  </a:cubicBezTo>
                  <a:close/>
                  <a:moveTo>
                    <a:pt x="39" y="44"/>
                  </a:moveTo>
                  <a:cubicBezTo>
                    <a:pt x="39" y="51"/>
                    <a:pt x="39" y="51"/>
                    <a:pt x="39" y="51"/>
                  </a:cubicBezTo>
                  <a:cubicBezTo>
                    <a:pt x="42" y="51"/>
                    <a:pt x="42" y="51"/>
                    <a:pt x="42" y="51"/>
                  </a:cubicBezTo>
                  <a:cubicBezTo>
                    <a:pt x="42" y="44"/>
                    <a:pt x="42" y="44"/>
                    <a:pt x="42" y="44"/>
                  </a:cubicBezTo>
                  <a:cubicBezTo>
                    <a:pt x="39" y="44"/>
                    <a:pt x="39" y="44"/>
                    <a:pt x="39" y="44"/>
                  </a:cubicBezTo>
                  <a:close/>
                  <a:moveTo>
                    <a:pt x="46" y="70"/>
                  </a:moveTo>
                  <a:cubicBezTo>
                    <a:pt x="45" y="69"/>
                    <a:pt x="45" y="69"/>
                    <a:pt x="45" y="68"/>
                  </a:cubicBezTo>
                  <a:cubicBezTo>
                    <a:pt x="49" y="63"/>
                    <a:pt x="53" y="57"/>
                    <a:pt x="57" y="51"/>
                  </a:cubicBezTo>
                  <a:cubicBezTo>
                    <a:pt x="56" y="50"/>
                    <a:pt x="55" y="49"/>
                    <a:pt x="54" y="49"/>
                  </a:cubicBezTo>
                  <a:cubicBezTo>
                    <a:pt x="49" y="54"/>
                    <a:pt x="45" y="60"/>
                    <a:pt x="41" y="67"/>
                  </a:cubicBezTo>
                  <a:cubicBezTo>
                    <a:pt x="40" y="66"/>
                    <a:pt x="39" y="66"/>
                    <a:pt x="38" y="67"/>
                  </a:cubicBezTo>
                  <a:cubicBezTo>
                    <a:pt x="35" y="68"/>
                    <a:pt x="33" y="72"/>
                    <a:pt x="35" y="75"/>
                  </a:cubicBezTo>
                  <a:cubicBezTo>
                    <a:pt x="36" y="78"/>
                    <a:pt x="40" y="79"/>
                    <a:pt x="43" y="78"/>
                  </a:cubicBezTo>
                  <a:cubicBezTo>
                    <a:pt x="43" y="78"/>
                    <a:pt x="43" y="77"/>
                    <a:pt x="44" y="77"/>
                  </a:cubicBezTo>
                  <a:cubicBezTo>
                    <a:pt x="48" y="79"/>
                    <a:pt x="53" y="81"/>
                    <a:pt x="58" y="82"/>
                  </a:cubicBezTo>
                  <a:cubicBezTo>
                    <a:pt x="58" y="80"/>
                    <a:pt x="59" y="79"/>
                    <a:pt x="59" y="78"/>
                  </a:cubicBezTo>
                  <a:cubicBezTo>
                    <a:pt x="55" y="76"/>
                    <a:pt x="51" y="74"/>
                    <a:pt x="46" y="73"/>
                  </a:cubicBezTo>
                  <a:cubicBezTo>
                    <a:pt x="46" y="72"/>
                    <a:pt x="46" y="71"/>
                    <a:pt x="46" y="70"/>
                  </a:cubicBezTo>
                  <a:close/>
                  <a:moveTo>
                    <a:pt x="61" y="51"/>
                  </a:moveTo>
                  <a:cubicBezTo>
                    <a:pt x="56" y="45"/>
                    <a:pt x="49" y="42"/>
                    <a:pt x="41" y="42"/>
                  </a:cubicBezTo>
                  <a:cubicBezTo>
                    <a:pt x="32" y="42"/>
                    <a:pt x="25" y="45"/>
                    <a:pt x="20" y="51"/>
                  </a:cubicBezTo>
                  <a:cubicBezTo>
                    <a:pt x="14" y="56"/>
                    <a:pt x="11" y="63"/>
                    <a:pt x="11" y="72"/>
                  </a:cubicBezTo>
                  <a:cubicBezTo>
                    <a:pt x="11" y="80"/>
                    <a:pt x="14" y="87"/>
                    <a:pt x="20" y="92"/>
                  </a:cubicBezTo>
                  <a:cubicBezTo>
                    <a:pt x="25" y="98"/>
                    <a:pt x="32" y="101"/>
                    <a:pt x="41" y="101"/>
                  </a:cubicBezTo>
                  <a:cubicBezTo>
                    <a:pt x="49" y="101"/>
                    <a:pt x="56" y="98"/>
                    <a:pt x="61" y="92"/>
                  </a:cubicBezTo>
                  <a:cubicBezTo>
                    <a:pt x="67" y="87"/>
                    <a:pt x="70" y="80"/>
                    <a:pt x="70" y="72"/>
                  </a:cubicBezTo>
                  <a:cubicBezTo>
                    <a:pt x="70" y="63"/>
                    <a:pt x="67" y="56"/>
                    <a:pt x="61" y="5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/>
          </p:spPr>
          <p:txBody>
            <a:bodyPr vert="horz" wrap="square" lIns="128533" tIns="64268" rIns="128533" bIns="64268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</a:pPr>
              <a:endParaRPr lang="zh-CN" altLang="en-US" sz="933" dirty="0">
                <a:solidFill>
                  <a:prstClr val="black"/>
                </a:solidFill>
                <a:latin typeface="Noto Sans S Chinese Light" panose="020B0300000000000000" pitchFamily="34" charset="-122"/>
                <a:ea typeface="Noto Sans S Chinese Light" panose="020B03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49" name="Freeform 148"/>
            <p:cNvSpPr>
              <a:spLocks noEditPoints="1"/>
            </p:cNvSpPr>
            <p:nvPr/>
          </p:nvSpPr>
          <p:spPr bwMode="auto">
            <a:xfrm>
              <a:off x="8088833" y="4114063"/>
              <a:ext cx="237999" cy="265241"/>
            </a:xfrm>
            <a:custGeom>
              <a:avLst/>
              <a:gdLst>
                <a:gd name="T0" fmla="*/ 13 w 77"/>
                <a:gd name="T1" fmla="*/ 8 h 86"/>
                <a:gd name="T2" fmla="*/ 38 w 77"/>
                <a:gd name="T3" fmla="*/ 1 h 86"/>
                <a:gd name="T4" fmla="*/ 59 w 77"/>
                <a:gd name="T5" fmla="*/ 13 h 86"/>
                <a:gd name="T6" fmla="*/ 66 w 77"/>
                <a:gd name="T7" fmla="*/ 38 h 86"/>
                <a:gd name="T8" fmla="*/ 58 w 77"/>
                <a:gd name="T9" fmla="*/ 55 h 86"/>
                <a:gd name="T10" fmla="*/ 64 w 77"/>
                <a:gd name="T11" fmla="*/ 59 h 86"/>
                <a:gd name="T12" fmla="*/ 74 w 77"/>
                <a:gd name="T13" fmla="*/ 72 h 86"/>
                <a:gd name="T14" fmla="*/ 73 w 77"/>
                <a:gd name="T15" fmla="*/ 84 h 86"/>
                <a:gd name="T16" fmla="*/ 73 w 77"/>
                <a:gd name="T17" fmla="*/ 84 h 86"/>
                <a:gd name="T18" fmla="*/ 62 w 77"/>
                <a:gd name="T19" fmla="*/ 82 h 86"/>
                <a:gd name="T20" fmla="*/ 51 w 77"/>
                <a:gd name="T21" fmla="*/ 68 h 86"/>
                <a:gd name="T22" fmla="*/ 49 w 77"/>
                <a:gd name="T23" fmla="*/ 63 h 86"/>
                <a:gd name="T24" fmla="*/ 30 w 77"/>
                <a:gd name="T25" fmla="*/ 66 h 86"/>
                <a:gd name="T26" fmla="*/ 8 w 77"/>
                <a:gd name="T27" fmla="*/ 54 h 86"/>
                <a:gd name="T28" fmla="*/ 1 w 77"/>
                <a:gd name="T29" fmla="*/ 30 h 86"/>
                <a:gd name="T30" fmla="*/ 13 w 77"/>
                <a:gd name="T31" fmla="*/ 8 h 86"/>
                <a:gd name="T32" fmla="*/ 30 w 77"/>
                <a:gd name="T33" fmla="*/ 49 h 86"/>
                <a:gd name="T34" fmla="*/ 38 w 77"/>
                <a:gd name="T35" fmla="*/ 49 h 86"/>
                <a:gd name="T36" fmla="*/ 38 w 77"/>
                <a:gd name="T37" fmla="*/ 40 h 86"/>
                <a:gd name="T38" fmla="*/ 47 w 77"/>
                <a:gd name="T39" fmla="*/ 40 h 86"/>
                <a:gd name="T40" fmla="*/ 47 w 77"/>
                <a:gd name="T41" fmla="*/ 32 h 86"/>
                <a:gd name="T42" fmla="*/ 38 w 77"/>
                <a:gd name="T43" fmla="*/ 32 h 86"/>
                <a:gd name="T44" fmla="*/ 38 w 77"/>
                <a:gd name="T45" fmla="*/ 23 h 86"/>
                <a:gd name="T46" fmla="*/ 30 w 77"/>
                <a:gd name="T47" fmla="*/ 23 h 86"/>
                <a:gd name="T48" fmla="*/ 30 w 77"/>
                <a:gd name="T49" fmla="*/ 32 h 86"/>
                <a:gd name="T50" fmla="*/ 21 w 77"/>
                <a:gd name="T51" fmla="*/ 32 h 86"/>
                <a:gd name="T52" fmla="*/ 21 w 77"/>
                <a:gd name="T53" fmla="*/ 40 h 86"/>
                <a:gd name="T54" fmla="*/ 30 w 77"/>
                <a:gd name="T55" fmla="*/ 40 h 86"/>
                <a:gd name="T56" fmla="*/ 30 w 77"/>
                <a:gd name="T57" fmla="*/ 49 h 86"/>
                <a:gd name="T58" fmla="*/ 18 w 77"/>
                <a:gd name="T59" fmla="*/ 36 h 86"/>
                <a:gd name="T60" fmla="*/ 43 w 77"/>
                <a:gd name="T61" fmla="*/ 19 h 86"/>
                <a:gd name="T62" fmla="*/ 18 w 77"/>
                <a:gd name="T63" fmla="*/ 36 h 86"/>
                <a:gd name="T64" fmla="*/ 36 w 77"/>
                <a:gd name="T65" fmla="*/ 12 h 86"/>
                <a:gd name="T66" fmla="*/ 20 w 77"/>
                <a:gd name="T67" fmla="*/ 16 h 86"/>
                <a:gd name="T68" fmla="*/ 12 w 77"/>
                <a:gd name="T69" fmla="*/ 31 h 86"/>
                <a:gd name="T70" fmla="*/ 16 w 77"/>
                <a:gd name="T71" fmla="*/ 47 h 86"/>
                <a:gd name="T72" fmla="*/ 31 w 77"/>
                <a:gd name="T73" fmla="*/ 55 h 86"/>
                <a:gd name="T74" fmla="*/ 47 w 77"/>
                <a:gd name="T75" fmla="*/ 51 h 86"/>
                <a:gd name="T76" fmla="*/ 55 w 77"/>
                <a:gd name="T77" fmla="*/ 36 h 86"/>
                <a:gd name="T78" fmla="*/ 51 w 77"/>
                <a:gd name="T79" fmla="*/ 20 h 86"/>
                <a:gd name="T80" fmla="*/ 36 w 77"/>
                <a:gd name="T81" fmla="*/ 12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77" h="86">
                  <a:moveTo>
                    <a:pt x="13" y="8"/>
                  </a:moveTo>
                  <a:cubicBezTo>
                    <a:pt x="20" y="2"/>
                    <a:pt x="29" y="0"/>
                    <a:pt x="38" y="1"/>
                  </a:cubicBezTo>
                  <a:cubicBezTo>
                    <a:pt x="46" y="2"/>
                    <a:pt x="54" y="6"/>
                    <a:pt x="59" y="13"/>
                  </a:cubicBezTo>
                  <a:cubicBezTo>
                    <a:pt x="65" y="21"/>
                    <a:pt x="67" y="29"/>
                    <a:pt x="66" y="38"/>
                  </a:cubicBezTo>
                  <a:cubicBezTo>
                    <a:pt x="65" y="44"/>
                    <a:pt x="63" y="50"/>
                    <a:pt x="58" y="55"/>
                  </a:cubicBezTo>
                  <a:cubicBezTo>
                    <a:pt x="60" y="56"/>
                    <a:pt x="62" y="57"/>
                    <a:pt x="64" y="59"/>
                  </a:cubicBezTo>
                  <a:cubicBezTo>
                    <a:pt x="74" y="72"/>
                    <a:pt x="74" y="72"/>
                    <a:pt x="74" y="72"/>
                  </a:cubicBezTo>
                  <a:cubicBezTo>
                    <a:pt x="77" y="76"/>
                    <a:pt x="76" y="81"/>
                    <a:pt x="73" y="84"/>
                  </a:cubicBezTo>
                  <a:cubicBezTo>
                    <a:pt x="73" y="84"/>
                    <a:pt x="73" y="84"/>
                    <a:pt x="73" y="84"/>
                  </a:cubicBezTo>
                  <a:cubicBezTo>
                    <a:pt x="69" y="86"/>
                    <a:pt x="64" y="86"/>
                    <a:pt x="62" y="82"/>
                  </a:cubicBezTo>
                  <a:cubicBezTo>
                    <a:pt x="51" y="68"/>
                    <a:pt x="51" y="68"/>
                    <a:pt x="51" y="68"/>
                  </a:cubicBezTo>
                  <a:cubicBezTo>
                    <a:pt x="50" y="67"/>
                    <a:pt x="49" y="65"/>
                    <a:pt x="49" y="63"/>
                  </a:cubicBezTo>
                  <a:cubicBezTo>
                    <a:pt x="43" y="66"/>
                    <a:pt x="36" y="67"/>
                    <a:pt x="30" y="66"/>
                  </a:cubicBezTo>
                  <a:cubicBezTo>
                    <a:pt x="21" y="65"/>
                    <a:pt x="13" y="61"/>
                    <a:pt x="8" y="54"/>
                  </a:cubicBezTo>
                  <a:cubicBezTo>
                    <a:pt x="2" y="47"/>
                    <a:pt x="0" y="38"/>
                    <a:pt x="1" y="30"/>
                  </a:cubicBezTo>
                  <a:cubicBezTo>
                    <a:pt x="2" y="21"/>
                    <a:pt x="6" y="13"/>
                    <a:pt x="13" y="8"/>
                  </a:cubicBezTo>
                  <a:close/>
                  <a:moveTo>
                    <a:pt x="30" y="49"/>
                  </a:moveTo>
                  <a:cubicBezTo>
                    <a:pt x="38" y="49"/>
                    <a:pt x="38" y="49"/>
                    <a:pt x="38" y="49"/>
                  </a:cubicBezTo>
                  <a:cubicBezTo>
                    <a:pt x="38" y="40"/>
                    <a:pt x="38" y="40"/>
                    <a:pt x="38" y="40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38" y="32"/>
                    <a:pt x="38" y="32"/>
                    <a:pt x="38" y="32"/>
                  </a:cubicBezTo>
                  <a:cubicBezTo>
                    <a:pt x="38" y="23"/>
                    <a:pt x="38" y="23"/>
                    <a:pt x="38" y="23"/>
                  </a:cubicBezTo>
                  <a:cubicBezTo>
                    <a:pt x="30" y="23"/>
                    <a:pt x="30" y="23"/>
                    <a:pt x="30" y="23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1" y="40"/>
                    <a:pt x="21" y="40"/>
                    <a:pt x="21" y="40"/>
                  </a:cubicBezTo>
                  <a:cubicBezTo>
                    <a:pt x="30" y="40"/>
                    <a:pt x="30" y="40"/>
                    <a:pt x="30" y="40"/>
                  </a:cubicBezTo>
                  <a:cubicBezTo>
                    <a:pt x="30" y="49"/>
                    <a:pt x="30" y="49"/>
                    <a:pt x="30" y="49"/>
                  </a:cubicBezTo>
                  <a:close/>
                  <a:moveTo>
                    <a:pt x="18" y="36"/>
                  </a:moveTo>
                  <a:cubicBezTo>
                    <a:pt x="22" y="26"/>
                    <a:pt x="31" y="21"/>
                    <a:pt x="43" y="19"/>
                  </a:cubicBezTo>
                  <a:cubicBezTo>
                    <a:pt x="31" y="11"/>
                    <a:pt x="16" y="22"/>
                    <a:pt x="18" y="36"/>
                  </a:cubicBezTo>
                  <a:close/>
                  <a:moveTo>
                    <a:pt x="36" y="12"/>
                  </a:moveTo>
                  <a:cubicBezTo>
                    <a:pt x="31" y="11"/>
                    <a:pt x="25" y="13"/>
                    <a:pt x="20" y="16"/>
                  </a:cubicBezTo>
                  <a:cubicBezTo>
                    <a:pt x="15" y="20"/>
                    <a:pt x="13" y="25"/>
                    <a:pt x="12" y="31"/>
                  </a:cubicBezTo>
                  <a:cubicBezTo>
                    <a:pt x="11" y="37"/>
                    <a:pt x="13" y="42"/>
                    <a:pt x="16" y="47"/>
                  </a:cubicBezTo>
                  <a:cubicBezTo>
                    <a:pt x="20" y="52"/>
                    <a:pt x="25" y="55"/>
                    <a:pt x="31" y="55"/>
                  </a:cubicBezTo>
                  <a:cubicBezTo>
                    <a:pt x="36" y="56"/>
                    <a:pt x="42" y="55"/>
                    <a:pt x="47" y="51"/>
                  </a:cubicBezTo>
                  <a:cubicBezTo>
                    <a:pt x="52" y="47"/>
                    <a:pt x="55" y="42"/>
                    <a:pt x="55" y="36"/>
                  </a:cubicBezTo>
                  <a:cubicBezTo>
                    <a:pt x="56" y="31"/>
                    <a:pt x="54" y="25"/>
                    <a:pt x="51" y="20"/>
                  </a:cubicBezTo>
                  <a:cubicBezTo>
                    <a:pt x="47" y="15"/>
                    <a:pt x="42" y="13"/>
                    <a:pt x="36" y="1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128533" tIns="64268" rIns="128533" bIns="64268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</a:pPr>
              <a:endParaRPr lang="zh-CN" altLang="en-US" sz="933" dirty="0">
                <a:solidFill>
                  <a:prstClr val="black"/>
                </a:solidFill>
                <a:latin typeface="Noto Sans S Chinese Light" panose="020B0300000000000000" pitchFamily="34" charset="-122"/>
                <a:ea typeface="Noto Sans S Chinese Light" panose="020B03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50" name="Freeform 149"/>
            <p:cNvSpPr>
              <a:spLocks noEditPoints="1"/>
            </p:cNvSpPr>
            <p:nvPr/>
          </p:nvSpPr>
          <p:spPr bwMode="auto">
            <a:xfrm>
              <a:off x="3684009" y="3154356"/>
              <a:ext cx="299649" cy="299650"/>
            </a:xfrm>
            <a:custGeom>
              <a:avLst/>
              <a:gdLst>
                <a:gd name="T0" fmla="*/ 42 w 97"/>
                <a:gd name="T1" fmla="*/ 14 h 97"/>
                <a:gd name="T2" fmla="*/ 55 w 97"/>
                <a:gd name="T3" fmla="*/ 14 h 97"/>
                <a:gd name="T4" fmla="*/ 48 w 97"/>
                <a:gd name="T5" fmla="*/ 0 h 97"/>
                <a:gd name="T6" fmla="*/ 42 w 97"/>
                <a:gd name="T7" fmla="*/ 14 h 97"/>
                <a:gd name="T8" fmla="*/ 49 w 97"/>
                <a:gd name="T9" fmla="*/ 18 h 97"/>
                <a:gd name="T10" fmla="*/ 79 w 97"/>
                <a:gd name="T11" fmla="*/ 48 h 97"/>
                <a:gd name="T12" fmla="*/ 49 w 97"/>
                <a:gd name="T13" fmla="*/ 79 h 97"/>
                <a:gd name="T14" fmla="*/ 18 w 97"/>
                <a:gd name="T15" fmla="*/ 48 h 97"/>
                <a:gd name="T16" fmla="*/ 49 w 97"/>
                <a:gd name="T17" fmla="*/ 18 h 97"/>
                <a:gd name="T18" fmla="*/ 60 w 97"/>
                <a:gd name="T19" fmla="*/ 15 h 97"/>
                <a:gd name="T20" fmla="*/ 71 w 97"/>
                <a:gd name="T21" fmla="*/ 22 h 97"/>
                <a:gd name="T22" fmla="*/ 73 w 97"/>
                <a:gd name="T23" fmla="*/ 6 h 97"/>
                <a:gd name="T24" fmla="*/ 60 w 97"/>
                <a:gd name="T25" fmla="*/ 15 h 97"/>
                <a:gd name="T26" fmla="*/ 75 w 97"/>
                <a:gd name="T27" fmla="*/ 25 h 97"/>
                <a:gd name="T28" fmla="*/ 81 w 97"/>
                <a:gd name="T29" fmla="*/ 36 h 97"/>
                <a:gd name="T30" fmla="*/ 91 w 97"/>
                <a:gd name="T31" fmla="*/ 24 h 97"/>
                <a:gd name="T32" fmla="*/ 75 w 97"/>
                <a:gd name="T33" fmla="*/ 25 h 97"/>
                <a:gd name="T34" fmla="*/ 83 w 97"/>
                <a:gd name="T35" fmla="*/ 42 h 97"/>
                <a:gd name="T36" fmla="*/ 83 w 97"/>
                <a:gd name="T37" fmla="*/ 54 h 97"/>
                <a:gd name="T38" fmla="*/ 97 w 97"/>
                <a:gd name="T39" fmla="*/ 48 h 97"/>
                <a:gd name="T40" fmla="*/ 83 w 97"/>
                <a:gd name="T41" fmla="*/ 42 h 97"/>
                <a:gd name="T42" fmla="*/ 82 w 97"/>
                <a:gd name="T43" fmla="*/ 60 h 97"/>
                <a:gd name="T44" fmla="*/ 75 w 97"/>
                <a:gd name="T45" fmla="*/ 71 h 97"/>
                <a:gd name="T46" fmla="*/ 91 w 97"/>
                <a:gd name="T47" fmla="*/ 72 h 97"/>
                <a:gd name="T48" fmla="*/ 82 w 97"/>
                <a:gd name="T49" fmla="*/ 60 h 97"/>
                <a:gd name="T50" fmla="*/ 72 w 97"/>
                <a:gd name="T51" fmla="*/ 75 h 97"/>
                <a:gd name="T52" fmla="*/ 61 w 97"/>
                <a:gd name="T53" fmla="*/ 81 h 97"/>
                <a:gd name="T54" fmla="*/ 73 w 97"/>
                <a:gd name="T55" fmla="*/ 90 h 97"/>
                <a:gd name="T56" fmla="*/ 72 w 97"/>
                <a:gd name="T57" fmla="*/ 75 h 97"/>
                <a:gd name="T58" fmla="*/ 55 w 97"/>
                <a:gd name="T59" fmla="*/ 83 h 97"/>
                <a:gd name="T60" fmla="*/ 43 w 97"/>
                <a:gd name="T61" fmla="*/ 83 h 97"/>
                <a:gd name="T62" fmla="*/ 49 w 97"/>
                <a:gd name="T63" fmla="*/ 97 h 97"/>
                <a:gd name="T64" fmla="*/ 55 w 97"/>
                <a:gd name="T65" fmla="*/ 83 h 97"/>
                <a:gd name="T66" fmla="*/ 37 w 97"/>
                <a:gd name="T67" fmla="*/ 81 h 97"/>
                <a:gd name="T68" fmla="*/ 26 w 97"/>
                <a:gd name="T69" fmla="*/ 75 h 97"/>
                <a:gd name="T70" fmla="*/ 25 w 97"/>
                <a:gd name="T71" fmla="*/ 91 h 97"/>
                <a:gd name="T72" fmla="*/ 37 w 97"/>
                <a:gd name="T73" fmla="*/ 81 h 97"/>
                <a:gd name="T74" fmla="*/ 22 w 97"/>
                <a:gd name="T75" fmla="*/ 71 h 97"/>
                <a:gd name="T76" fmla="*/ 16 w 97"/>
                <a:gd name="T77" fmla="*/ 60 h 97"/>
                <a:gd name="T78" fmla="*/ 7 w 97"/>
                <a:gd name="T79" fmla="*/ 73 h 97"/>
                <a:gd name="T80" fmla="*/ 22 w 97"/>
                <a:gd name="T81" fmla="*/ 71 h 97"/>
                <a:gd name="T82" fmla="*/ 14 w 97"/>
                <a:gd name="T83" fmla="*/ 55 h 97"/>
                <a:gd name="T84" fmla="*/ 14 w 97"/>
                <a:gd name="T85" fmla="*/ 42 h 97"/>
                <a:gd name="T86" fmla="*/ 0 w 97"/>
                <a:gd name="T87" fmla="*/ 49 h 97"/>
                <a:gd name="T88" fmla="*/ 14 w 97"/>
                <a:gd name="T89" fmla="*/ 55 h 97"/>
                <a:gd name="T90" fmla="*/ 15 w 97"/>
                <a:gd name="T91" fmla="*/ 37 h 97"/>
                <a:gd name="T92" fmla="*/ 22 w 97"/>
                <a:gd name="T93" fmla="*/ 26 h 97"/>
                <a:gd name="T94" fmla="*/ 6 w 97"/>
                <a:gd name="T95" fmla="*/ 24 h 97"/>
                <a:gd name="T96" fmla="*/ 15 w 97"/>
                <a:gd name="T97" fmla="*/ 37 h 97"/>
                <a:gd name="T98" fmla="*/ 26 w 97"/>
                <a:gd name="T99" fmla="*/ 22 h 97"/>
                <a:gd name="T100" fmla="*/ 37 w 97"/>
                <a:gd name="T101" fmla="*/ 16 h 97"/>
                <a:gd name="T102" fmla="*/ 24 w 97"/>
                <a:gd name="T103" fmla="*/ 6 h 97"/>
                <a:gd name="T104" fmla="*/ 26 w 97"/>
                <a:gd name="T105" fmla="*/ 22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7" h="97">
                  <a:moveTo>
                    <a:pt x="42" y="14"/>
                  </a:moveTo>
                  <a:cubicBezTo>
                    <a:pt x="55" y="14"/>
                    <a:pt x="55" y="14"/>
                    <a:pt x="55" y="14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42" y="14"/>
                    <a:pt x="42" y="14"/>
                    <a:pt x="42" y="14"/>
                  </a:cubicBezTo>
                  <a:close/>
                  <a:moveTo>
                    <a:pt x="49" y="18"/>
                  </a:moveTo>
                  <a:cubicBezTo>
                    <a:pt x="65" y="18"/>
                    <a:pt x="79" y="31"/>
                    <a:pt x="79" y="48"/>
                  </a:cubicBezTo>
                  <a:cubicBezTo>
                    <a:pt x="79" y="65"/>
                    <a:pt x="65" y="79"/>
                    <a:pt x="49" y="79"/>
                  </a:cubicBezTo>
                  <a:cubicBezTo>
                    <a:pt x="32" y="79"/>
                    <a:pt x="18" y="65"/>
                    <a:pt x="18" y="48"/>
                  </a:cubicBezTo>
                  <a:cubicBezTo>
                    <a:pt x="18" y="31"/>
                    <a:pt x="32" y="18"/>
                    <a:pt x="49" y="18"/>
                  </a:cubicBezTo>
                  <a:close/>
                  <a:moveTo>
                    <a:pt x="60" y="15"/>
                  </a:moveTo>
                  <a:cubicBezTo>
                    <a:pt x="71" y="22"/>
                    <a:pt x="71" y="22"/>
                    <a:pt x="71" y="22"/>
                  </a:cubicBezTo>
                  <a:cubicBezTo>
                    <a:pt x="73" y="6"/>
                    <a:pt x="73" y="6"/>
                    <a:pt x="73" y="6"/>
                  </a:cubicBezTo>
                  <a:cubicBezTo>
                    <a:pt x="60" y="15"/>
                    <a:pt x="60" y="15"/>
                    <a:pt x="60" y="15"/>
                  </a:cubicBezTo>
                  <a:close/>
                  <a:moveTo>
                    <a:pt x="75" y="25"/>
                  </a:moveTo>
                  <a:cubicBezTo>
                    <a:pt x="81" y="36"/>
                    <a:pt x="81" y="36"/>
                    <a:pt x="81" y="36"/>
                  </a:cubicBezTo>
                  <a:cubicBezTo>
                    <a:pt x="91" y="24"/>
                    <a:pt x="91" y="24"/>
                    <a:pt x="91" y="24"/>
                  </a:cubicBezTo>
                  <a:cubicBezTo>
                    <a:pt x="75" y="25"/>
                    <a:pt x="75" y="25"/>
                    <a:pt x="75" y="25"/>
                  </a:cubicBezTo>
                  <a:close/>
                  <a:moveTo>
                    <a:pt x="83" y="42"/>
                  </a:moveTo>
                  <a:cubicBezTo>
                    <a:pt x="83" y="54"/>
                    <a:pt x="83" y="54"/>
                    <a:pt x="83" y="54"/>
                  </a:cubicBezTo>
                  <a:cubicBezTo>
                    <a:pt x="97" y="48"/>
                    <a:pt x="97" y="48"/>
                    <a:pt x="97" y="48"/>
                  </a:cubicBezTo>
                  <a:cubicBezTo>
                    <a:pt x="83" y="42"/>
                    <a:pt x="83" y="42"/>
                    <a:pt x="83" y="42"/>
                  </a:cubicBezTo>
                  <a:close/>
                  <a:moveTo>
                    <a:pt x="82" y="60"/>
                  </a:moveTo>
                  <a:cubicBezTo>
                    <a:pt x="75" y="71"/>
                    <a:pt x="75" y="71"/>
                    <a:pt x="75" y="71"/>
                  </a:cubicBezTo>
                  <a:cubicBezTo>
                    <a:pt x="91" y="72"/>
                    <a:pt x="91" y="72"/>
                    <a:pt x="91" y="72"/>
                  </a:cubicBezTo>
                  <a:cubicBezTo>
                    <a:pt x="82" y="60"/>
                    <a:pt x="82" y="60"/>
                    <a:pt x="82" y="60"/>
                  </a:cubicBezTo>
                  <a:close/>
                  <a:moveTo>
                    <a:pt x="72" y="75"/>
                  </a:moveTo>
                  <a:cubicBezTo>
                    <a:pt x="61" y="81"/>
                    <a:pt x="61" y="81"/>
                    <a:pt x="61" y="81"/>
                  </a:cubicBezTo>
                  <a:cubicBezTo>
                    <a:pt x="73" y="90"/>
                    <a:pt x="73" y="90"/>
                    <a:pt x="73" y="90"/>
                  </a:cubicBezTo>
                  <a:cubicBezTo>
                    <a:pt x="72" y="75"/>
                    <a:pt x="72" y="75"/>
                    <a:pt x="72" y="75"/>
                  </a:cubicBezTo>
                  <a:close/>
                  <a:moveTo>
                    <a:pt x="55" y="83"/>
                  </a:moveTo>
                  <a:cubicBezTo>
                    <a:pt x="43" y="83"/>
                    <a:pt x="43" y="83"/>
                    <a:pt x="43" y="83"/>
                  </a:cubicBezTo>
                  <a:cubicBezTo>
                    <a:pt x="49" y="97"/>
                    <a:pt x="49" y="97"/>
                    <a:pt x="49" y="97"/>
                  </a:cubicBezTo>
                  <a:cubicBezTo>
                    <a:pt x="55" y="83"/>
                    <a:pt x="55" y="83"/>
                    <a:pt x="55" y="83"/>
                  </a:cubicBezTo>
                  <a:close/>
                  <a:moveTo>
                    <a:pt x="37" y="81"/>
                  </a:moveTo>
                  <a:cubicBezTo>
                    <a:pt x="26" y="75"/>
                    <a:pt x="26" y="75"/>
                    <a:pt x="26" y="75"/>
                  </a:cubicBezTo>
                  <a:cubicBezTo>
                    <a:pt x="25" y="91"/>
                    <a:pt x="25" y="91"/>
                    <a:pt x="25" y="91"/>
                  </a:cubicBezTo>
                  <a:cubicBezTo>
                    <a:pt x="37" y="81"/>
                    <a:pt x="37" y="81"/>
                    <a:pt x="37" y="81"/>
                  </a:cubicBezTo>
                  <a:close/>
                  <a:moveTo>
                    <a:pt x="22" y="71"/>
                  </a:moveTo>
                  <a:cubicBezTo>
                    <a:pt x="16" y="60"/>
                    <a:pt x="16" y="60"/>
                    <a:pt x="16" y="60"/>
                  </a:cubicBezTo>
                  <a:cubicBezTo>
                    <a:pt x="7" y="73"/>
                    <a:pt x="7" y="73"/>
                    <a:pt x="7" y="73"/>
                  </a:cubicBezTo>
                  <a:cubicBezTo>
                    <a:pt x="22" y="71"/>
                    <a:pt x="22" y="71"/>
                    <a:pt x="22" y="71"/>
                  </a:cubicBezTo>
                  <a:close/>
                  <a:moveTo>
                    <a:pt x="14" y="55"/>
                  </a:moveTo>
                  <a:cubicBezTo>
                    <a:pt x="14" y="42"/>
                    <a:pt x="14" y="42"/>
                    <a:pt x="14" y="42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14" y="55"/>
                    <a:pt x="14" y="55"/>
                    <a:pt x="14" y="55"/>
                  </a:cubicBezTo>
                  <a:close/>
                  <a:moveTo>
                    <a:pt x="15" y="37"/>
                  </a:moveTo>
                  <a:cubicBezTo>
                    <a:pt x="22" y="26"/>
                    <a:pt x="22" y="26"/>
                    <a:pt x="22" y="26"/>
                  </a:cubicBezTo>
                  <a:cubicBezTo>
                    <a:pt x="6" y="24"/>
                    <a:pt x="6" y="24"/>
                    <a:pt x="6" y="24"/>
                  </a:cubicBezTo>
                  <a:cubicBezTo>
                    <a:pt x="15" y="37"/>
                    <a:pt x="15" y="37"/>
                    <a:pt x="15" y="37"/>
                  </a:cubicBezTo>
                  <a:close/>
                  <a:moveTo>
                    <a:pt x="26" y="22"/>
                  </a:moveTo>
                  <a:cubicBezTo>
                    <a:pt x="37" y="16"/>
                    <a:pt x="37" y="16"/>
                    <a:pt x="37" y="16"/>
                  </a:cubicBezTo>
                  <a:cubicBezTo>
                    <a:pt x="24" y="6"/>
                    <a:pt x="24" y="6"/>
                    <a:pt x="24" y="6"/>
                  </a:cubicBezTo>
                  <a:lnTo>
                    <a:pt x="26" y="2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/>
          </p:spPr>
          <p:txBody>
            <a:bodyPr vert="horz" wrap="square" lIns="128533" tIns="64268" rIns="128533" bIns="64268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</a:pPr>
              <a:endParaRPr lang="zh-CN" altLang="en-US" sz="933" dirty="0">
                <a:solidFill>
                  <a:prstClr val="black"/>
                </a:solidFill>
                <a:latin typeface="Noto Sans S Chinese Light" panose="020B0300000000000000" pitchFamily="34" charset="-122"/>
                <a:ea typeface="Noto Sans S Chinese Light" panose="020B03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51" name="Freeform 150"/>
            <p:cNvSpPr>
              <a:spLocks noEditPoints="1"/>
            </p:cNvSpPr>
            <p:nvPr/>
          </p:nvSpPr>
          <p:spPr bwMode="auto">
            <a:xfrm>
              <a:off x="5030106" y="1859022"/>
              <a:ext cx="245168" cy="299650"/>
            </a:xfrm>
            <a:custGeom>
              <a:avLst/>
              <a:gdLst>
                <a:gd name="T0" fmla="*/ 36 w 79"/>
                <a:gd name="T1" fmla="*/ 27 h 97"/>
                <a:gd name="T2" fmla="*/ 40 w 79"/>
                <a:gd name="T3" fmla="*/ 1 h 97"/>
                <a:gd name="T4" fmla="*/ 46 w 79"/>
                <a:gd name="T5" fmla="*/ 5 h 97"/>
                <a:gd name="T6" fmla="*/ 41 w 79"/>
                <a:gd name="T7" fmla="*/ 27 h 97"/>
                <a:gd name="T8" fmla="*/ 39 w 79"/>
                <a:gd name="T9" fmla="*/ 27 h 97"/>
                <a:gd name="T10" fmla="*/ 36 w 79"/>
                <a:gd name="T11" fmla="*/ 27 h 97"/>
                <a:gd name="T12" fmla="*/ 38 w 79"/>
                <a:gd name="T13" fmla="*/ 67 h 97"/>
                <a:gd name="T14" fmla="*/ 34 w 79"/>
                <a:gd name="T15" fmla="*/ 58 h 97"/>
                <a:gd name="T16" fmla="*/ 29 w 79"/>
                <a:gd name="T17" fmla="*/ 64 h 97"/>
                <a:gd name="T18" fmla="*/ 38 w 79"/>
                <a:gd name="T19" fmla="*/ 67 h 97"/>
                <a:gd name="T20" fmla="*/ 41 w 79"/>
                <a:gd name="T21" fmla="*/ 67 h 97"/>
                <a:gd name="T22" fmla="*/ 46 w 79"/>
                <a:gd name="T23" fmla="*/ 58 h 97"/>
                <a:gd name="T24" fmla="*/ 50 w 79"/>
                <a:gd name="T25" fmla="*/ 64 h 97"/>
                <a:gd name="T26" fmla="*/ 41 w 79"/>
                <a:gd name="T27" fmla="*/ 67 h 97"/>
                <a:gd name="T28" fmla="*/ 40 w 79"/>
                <a:gd name="T29" fmla="*/ 94 h 97"/>
                <a:gd name="T30" fmla="*/ 25 w 79"/>
                <a:gd name="T31" fmla="*/ 96 h 97"/>
                <a:gd name="T32" fmla="*/ 16 w 79"/>
                <a:gd name="T33" fmla="*/ 89 h 97"/>
                <a:gd name="T34" fmla="*/ 10 w 79"/>
                <a:gd name="T35" fmla="*/ 81 h 97"/>
                <a:gd name="T36" fmla="*/ 5 w 79"/>
                <a:gd name="T37" fmla="*/ 72 h 97"/>
                <a:gd name="T38" fmla="*/ 0 w 79"/>
                <a:gd name="T39" fmla="*/ 55 h 97"/>
                <a:gd name="T40" fmla="*/ 7 w 79"/>
                <a:gd name="T41" fmla="*/ 37 h 97"/>
                <a:gd name="T42" fmla="*/ 22 w 79"/>
                <a:gd name="T43" fmla="*/ 30 h 97"/>
                <a:gd name="T44" fmla="*/ 40 w 79"/>
                <a:gd name="T45" fmla="*/ 31 h 97"/>
                <a:gd name="T46" fmla="*/ 57 w 79"/>
                <a:gd name="T47" fmla="*/ 30 h 97"/>
                <a:gd name="T48" fmla="*/ 72 w 79"/>
                <a:gd name="T49" fmla="*/ 37 h 97"/>
                <a:gd name="T50" fmla="*/ 79 w 79"/>
                <a:gd name="T51" fmla="*/ 55 h 97"/>
                <a:gd name="T52" fmla="*/ 74 w 79"/>
                <a:gd name="T53" fmla="*/ 72 h 97"/>
                <a:gd name="T54" fmla="*/ 69 w 79"/>
                <a:gd name="T55" fmla="*/ 81 h 97"/>
                <a:gd name="T56" fmla="*/ 63 w 79"/>
                <a:gd name="T57" fmla="*/ 89 h 97"/>
                <a:gd name="T58" fmla="*/ 54 w 79"/>
                <a:gd name="T59" fmla="*/ 96 h 97"/>
                <a:gd name="T60" fmla="*/ 40 w 79"/>
                <a:gd name="T61" fmla="*/ 94 h 97"/>
                <a:gd name="T62" fmla="*/ 29 w 79"/>
                <a:gd name="T63" fmla="*/ 86 h 97"/>
                <a:gd name="T64" fmla="*/ 24 w 79"/>
                <a:gd name="T65" fmla="*/ 82 h 97"/>
                <a:gd name="T66" fmla="*/ 19 w 79"/>
                <a:gd name="T67" fmla="*/ 75 h 97"/>
                <a:gd name="T68" fmla="*/ 15 w 79"/>
                <a:gd name="T69" fmla="*/ 68 h 97"/>
                <a:gd name="T70" fmla="*/ 11 w 79"/>
                <a:gd name="T71" fmla="*/ 56 h 97"/>
                <a:gd name="T72" fmla="*/ 16 w 79"/>
                <a:gd name="T73" fmla="*/ 45 h 97"/>
                <a:gd name="T74" fmla="*/ 25 w 79"/>
                <a:gd name="T75" fmla="*/ 40 h 97"/>
                <a:gd name="T76" fmla="*/ 39 w 79"/>
                <a:gd name="T77" fmla="*/ 41 h 97"/>
                <a:gd name="T78" fmla="*/ 40 w 79"/>
                <a:gd name="T79" fmla="*/ 41 h 97"/>
                <a:gd name="T80" fmla="*/ 40 w 79"/>
                <a:gd name="T81" fmla="*/ 41 h 97"/>
                <a:gd name="T82" fmla="*/ 54 w 79"/>
                <a:gd name="T83" fmla="*/ 40 h 97"/>
                <a:gd name="T84" fmla="*/ 63 w 79"/>
                <a:gd name="T85" fmla="*/ 45 h 97"/>
                <a:gd name="T86" fmla="*/ 68 w 79"/>
                <a:gd name="T87" fmla="*/ 56 h 97"/>
                <a:gd name="T88" fmla="*/ 64 w 79"/>
                <a:gd name="T89" fmla="*/ 68 h 97"/>
                <a:gd name="T90" fmla="*/ 60 w 79"/>
                <a:gd name="T91" fmla="*/ 75 h 97"/>
                <a:gd name="T92" fmla="*/ 55 w 79"/>
                <a:gd name="T93" fmla="*/ 82 h 97"/>
                <a:gd name="T94" fmla="*/ 50 w 79"/>
                <a:gd name="T95" fmla="*/ 86 h 97"/>
                <a:gd name="T96" fmla="*/ 41 w 79"/>
                <a:gd name="T97" fmla="*/ 83 h 97"/>
                <a:gd name="T98" fmla="*/ 40 w 79"/>
                <a:gd name="T99" fmla="*/ 83 h 97"/>
                <a:gd name="T100" fmla="*/ 38 w 79"/>
                <a:gd name="T101" fmla="*/ 83 h 97"/>
                <a:gd name="T102" fmla="*/ 29 w 79"/>
                <a:gd name="T103" fmla="*/ 86 h 97"/>
                <a:gd name="T104" fmla="*/ 43 w 79"/>
                <a:gd name="T105" fmla="*/ 15 h 97"/>
                <a:gd name="T106" fmla="*/ 45 w 79"/>
                <a:gd name="T107" fmla="*/ 13 h 97"/>
                <a:gd name="T108" fmla="*/ 65 w 79"/>
                <a:gd name="T109" fmla="*/ 10 h 97"/>
                <a:gd name="T110" fmla="*/ 44 w 79"/>
                <a:gd name="T111" fmla="*/ 20 h 97"/>
                <a:gd name="T112" fmla="*/ 59 w 79"/>
                <a:gd name="T113" fmla="*/ 23 h 97"/>
                <a:gd name="T114" fmla="*/ 78 w 79"/>
                <a:gd name="T115" fmla="*/ 11 h 97"/>
                <a:gd name="T116" fmla="*/ 54 w 79"/>
                <a:gd name="T117" fmla="*/ 3 h 97"/>
                <a:gd name="T118" fmla="*/ 43 w 79"/>
                <a:gd name="T119" fmla="*/ 15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79" h="97">
                  <a:moveTo>
                    <a:pt x="36" y="27"/>
                  </a:moveTo>
                  <a:cubicBezTo>
                    <a:pt x="33" y="18"/>
                    <a:pt x="30" y="8"/>
                    <a:pt x="40" y="1"/>
                  </a:cubicBezTo>
                  <a:cubicBezTo>
                    <a:pt x="46" y="5"/>
                    <a:pt x="46" y="5"/>
                    <a:pt x="46" y="5"/>
                  </a:cubicBezTo>
                  <a:cubicBezTo>
                    <a:pt x="38" y="11"/>
                    <a:pt x="39" y="20"/>
                    <a:pt x="41" y="27"/>
                  </a:cubicBezTo>
                  <a:cubicBezTo>
                    <a:pt x="40" y="27"/>
                    <a:pt x="40" y="27"/>
                    <a:pt x="39" y="27"/>
                  </a:cubicBezTo>
                  <a:cubicBezTo>
                    <a:pt x="38" y="27"/>
                    <a:pt x="37" y="27"/>
                    <a:pt x="36" y="27"/>
                  </a:cubicBezTo>
                  <a:close/>
                  <a:moveTo>
                    <a:pt x="38" y="67"/>
                  </a:moveTo>
                  <a:cubicBezTo>
                    <a:pt x="38" y="67"/>
                    <a:pt x="38" y="59"/>
                    <a:pt x="34" y="58"/>
                  </a:cubicBezTo>
                  <a:cubicBezTo>
                    <a:pt x="30" y="58"/>
                    <a:pt x="28" y="62"/>
                    <a:pt x="29" y="64"/>
                  </a:cubicBezTo>
                  <a:cubicBezTo>
                    <a:pt x="30" y="66"/>
                    <a:pt x="38" y="67"/>
                    <a:pt x="38" y="67"/>
                  </a:cubicBezTo>
                  <a:close/>
                  <a:moveTo>
                    <a:pt x="41" y="67"/>
                  </a:moveTo>
                  <a:cubicBezTo>
                    <a:pt x="41" y="67"/>
                    <a:pt x="42" y="59"/>
                    <a:pt x="46" y="58"/>
                  </a:cubicBezTo>
                  <a:cubicBezTo>
                    <a:pt x="50" y="58"/>
                    <a:pt x="52" y="62"/>
                    <a:pt x="50" y="64"/>
                  </a:cubicBezTo>
                  <a:cubicBezTo>
                    <a:pt x="49" y="66"/>
                    <a:pt x="41" y="67"/>
                    <a:pt x="41" y="67"/>
                  </a:cubicBezTo>
                  <a:close/>
                  <a:moveTo>
                    <a:pt x="40" y="94"/>
                  </a:moveTo>
                  <a:cubicBezTo>
                    <a:pt x="33" y="97"/>
                    <a:pt x="29" y="97"/>
                    <a:pt x="25" y="96"/>
                  </a:cubicBezTo>
                  <a:cubicBezTo>
                    <a:pt x="21" y="95"/>
                    <a:pt x="19" y="93"/>
                    <a:pt x="16" y="89"/>
                  </a:cubicBezTo>
                  <a:cubicBezTo>
                    <a:pt x="14" y="86"/>
                    <a:pt x="12" y="83"/>
                    <a:pt x="10" y="81"/>
                  </a:cubicBezTo>
                  <a:cubicBezTo>
                    <a:pt x="8" y="78"/>
                    <a:pt x="7" y="75"/>
                    <a:pt x="5" y="72"/>
                  </a:cubicBezTo>
                  <a:cubicBezTo>
                    <a:pt x="3" y="67"/>
                    <a:pt x="0" y="61"/>
                    <a:pt x="0" y="55"/>
                  </a:cubicBezTo>
                  <a:cubicBezTo>
                    <a:pt x="0" y="48"/>
                    <a:pt x="1" y="42"/>
                    <a:pt x="7" y="37"/>
                  </a:cubicBezTo>
                  <a:cubicBezTo>
                    <a:pt x="11" y="33"/>
                    <a:pt x="16" y="31"/>
                    <a:pt x="22" y="30"/>
                  </a:cubicBezTo>
                  <a:cubicBezTo>
                    <a:pt x="27" y="29"/>
                    <a:pt x="33" y="29"/>
                    <a:pt x="40" y="31"/>
                  </a:cubicBezTo>
                  <a:cubicBezTo>
                    <a:pt x="46" y="29"/>
                    <a:pt x="52" y="29"/>
                    <a:pt x="57" y="30"/>
                  </a:cubicBezTo>
                  <a:cubicBezTo>
                    <a:pt x="63" y="31"/>
                    <a:pt x="68" y="33"/>
                    <a:pt x="72" y="37"/>
                  </a:cubicBezTo>
                  <a:cubicBezTo>
                    <a:pt x="78" y="42"/>
                    <a:pt x="79" y="48"/>
                    <a:pt x="79" y="55"/>
                  </a:cubicBezTo>
                  <a:cubicBezTo>
                    <a:pt x="79" y="61"/>
                    <a:pt x="76" y="67"/>
                    <a:pt x="74" y="72"/>
                  </a:cubicBezTo>
                  <a:cubicBezTo>
                    <a:pt x="72" y="75"/>
                    <a:pt x="71" y="78"/>
                    <a:pt x="69" y="81"/>
                  </a:cubicBezTo>
                  <a:cubicBezTo>
                    <a:pt x="67" y="83"/>
                    <a:pt x="65" y="86"/>
                    <a:pt x="63" y="89"/>
                  </a:cubicBezTo>
                  <a:cubicBezTo>
                    <a:pt x="60" y="93"/>
                    <a:pt x="58" y="95"/>
                    <a:pt x="54" y="96"/>
                  </a:cubicBezTo>
                  <a:cubicBezTo>
                    <a:pt x="50" y="97"/>
                    <a:pt x="46" y="97"/>
                    <a:pt x="40" y="94"/>
                  </a:cubicBezTo>
                  <a:close/>
                  <a:moveTo>
                    <a:pt x="29" y="86"/>
                  </a:moveTo>
                  <a:cubicBezTo>
                    <a:pt x="27" y="86"/>
                    <a:pt x="26" y="84"/>
                    <a:pt x="24" y="82"/>
                  </a:cubicBezTo>
                  <a:cubicBezTo>
                    <a:pt x="22" y="80"/>
                    <a:pt x="21" y="77"/>
                    <a:pt x="19" y="75"/>
                  </a:cubicBezTo>
                  <a:cubicBezTo>
                    <a:pt x="18" y="73"/>
                    <a:pt x="17" y="71"/>
                    <a:pt x="15" y="68"/>
                  </a:cubicBezTo>
                  <a:cubicBezTo>
                    <a:pt x="13" y="64"/>
                    <a:pt x="12" y="60"/>
                    <a:pt x="11" y="56"/>
                  </a:cubicBezTo>
                  <a:cubicBezTo>
                    <a:pt x="11" y="52"/>
                    <a:pt x="12" y="48"/>
                    <a:pt x="16" y="45"/>
                  </a:cubicBezTo>
                  <a:cubicBezTo>
                    <a:pt x="18" y="42"/>
                    <a:pt x="21" y="41"/>
                    <a:pt x="25" y="40"/>
                  </a:cubicBezTo>
                  <a:cubicBezTo>
                    <a:pt x="29" y="40"/>
                    <a:pt x="34" y="40"/>
                    <a:pt x="39" y="41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5" y="40"/>
                    <a:pt x="50" y="40"/>
                    <a:pt x="54" y="40"/>
                  </a:cubicBezTo>
                  <a:cubicBezTo>
                    <a:pt x="58" y="41"/>
                    <a:pt x="61" y="42"/>
                    <a:pt x="63" y="45"/>
                  </a:cubicBezTo>
                  <a:cubicBezTo>
                    <a:pt x="67" y="48"/>
                    <a:pt x="68" y="52"/>
                    <a:pt x="68" y="56"/>
                  </a:cubicBezTo>
                  <a:cubicBezTo>
                    <a:pt x="67" y="60"/>
                    <a:pt x="66" y="64"/>
                    <a:pt x="64" y="68"/>
                  </a:cubicBezTo>
                  <a:cubicBezTo>
                    <a:pt x="62" y="71"/>
                    <a:pt x="61" y="73"/>
                    <a:pt x="60" y="75"/>
                  </a:cubicBezTo>
                  <a:cubicBezTo>
                    <a:pt x="58" y="77"/>
                    <a:pt x="57" y="80"/>
                    <a:pt x="55" y="82"/>
                  </a:cubicBezTo>
                  <a:cubicBezTo>
                    <a:pt x="53" y="84"/>
                    <a:pt x="52" y="86"/>
                    <a:pt x="50" y="86"/>
                  </a:cubicBezTo>
                  <a:cubicBezTo>
                    <a:pt x="48" y="87"/>
                    <a:pt x="45" y="86"/>
                    <a:pt x="41" y="83"/>
                  </a:cubicBezTo>
                  <a:cubicBezTo>
                    <a:pt x="40" y="83"/>
                    <a:pt x="40" y="83"/>
                    <a:pt x="40" y="83"/>
                  </a:cubicBezTo>
                  <a:cubicBezTo>
                    <a:pt x="38" y="83"/>
                    <a:pt x="38" y="83"/>
                    <a:pt x="38" y="83"/>
                  </a:cubicBezTo>
                  <a:cubicBezTo>
                    <a:pt x="34" y="86"/>
                    <a:pt x="31" y="87"/>
                    <a:pt x="29" y="86"/>
                  </a:cubicBezTo>
                  <a:close/>
                  <a:moveTo>
                    <a:pt x="43" y="15"/>
                  </a:moveTo>
                  <a:cubicBezTo>
                    <a:pt x="44" y="14"/>
                    <a:pt x="44" y="14"/>
                    <a:pt x="45" y="13"/>
                  </a:cubicBezTo>
                  <a:cubicBezTo>
                    <a:pt x="52" y="11"/>
                    <a:pt x="65" y="10"/>
                    <a:pt x="65" y="10"/>
                  </a:cubicBezTo>
                  <a:cubicBezTo>
                    <a:pt x="58" y="12"/>
                    <a:pt x="49" y="15"/>
                    <a:pt x="44" y="20"/>
                  </a:cubicBezTo>
                  <a:cubicBezTo>
                    <a:pt x="47" y="22"/>
                    <a:pt x="51" y="25"/>
                    <a:pt x="59" y="23"/>
                  </a:cubicBezTo>
                  <a:cubicBezTo>
                    <a:pt x="68" y="22"/>
                    <a:pt x="78" y="11"/>
                    <a:pt x="78" y="11"/>
                  </a:cubicBezTo>
                  <a:cubicBezTo>
                    <a:pt x="78" y="11"/>
                    <a:pt x="62" y="0"/>
                    <a:pt x="54" y="3"/>
                  </a:cubicBezTo>
                  <a:cubicBezTo>
                    <a:pt x="48" y="5"/>
                    <a:pt x="44" y="11"/>
                    <a:pt x="43" y="15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/>
          </p:spPr>
          <p:txBody>
            <a:bodyPr vert="horz" wrap="square" lIns="128533" tIns="64268" rIns="128533" bIns="64268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</a:pPr>
              <a:endParaRPr lang="zh-CN" altLang="en-US" sz="933" dirty="0">
                <a:solidFill>
                  <a:prstClr val="black"/>
                </a:solidFill>
                <a:latin typeface="Noto Sans S Chinese Light" panose="020B0300000000000000" pitchFamily="34" charset="-122"/>
                <a:ea typeface="Noto Sans S Chinese Light" panose="020B03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52" name="Freeform 151"/>
            <p:cNvSpPr>
              <a:spLocks noEditPoints="1"/>
            </p:cNvSpPr>
            <p:nvPr/>
          </p:nvSpPr>
          <p:spPr bwMode="auto">
            <a:xfrm>
              <a:off x="7453812" y="2537454"/>
              <a:ext cx="310531" cy="388598"/>
            </a:xfrm>
            <a:custGeom>
              <a:avLst/>
              <a:gdLst>
                <a:gd name="T0" fmla="*/ 49 w 83"/>
                <a:gd name="T1" fmla="*/ 71 h 104"/>
                <a:gd name="T2" fmla="*/ 43 w 83"/>
                <a:gd name="T3" fmla="*/ 71 h 104"/>
                <a:gd name="T4" fmla="*/ 60 w 83"/>
                <a:gd name="T5" fmla="*/ 99 h 104"/>
                <a:gd name="T6" fmla="*/ 69 w 83"/>
                <a:gd name="T7" fmla="*/ 104 h 104"/>
                <a:gd name="T8" fmla="*/ 77 w 83"/>
                <a:gd name="T9" fmla="*/ 69 h 104"/>
                <a:gd name="T10" fmla="*/ 78 w 83"/>
                <a:gd name="T11" fmla="*/ 27 h 104"/>
                <a:gd name="T12" fmla="*/ 52 w 83"/>
                <a:gd name="T13" fmla="*/ 35 h 104"/>
                <a:gd name="T14" fmla="*/ 32 w 83"/>
                <a:gd name="T15" fmla="*/ 38 h 104"/>
                <a:gd name="T16" fmla="*/ 24 w 83"/>
                <a:gd name="T17" fmla="*/ 37 h 104"/>
                <a:gd name="T18" fmla="*/ 8 w 83"/>
                <a:gd name="T19" fmla="*/ 54 h 104"/>
                <a:gd name="T20" fmla="*/ 12 w 83"/>
                <a:gd name="T21" fmla="*/ 90 h 104"/>
                <a:gd name="T22" fmla="*/ 20 w 83"/>
                <a:gd name="T23" fmla="*/ 104 h 104"/>
                <a:gd name="T24" fmla="*/ 41 w 83"/>
                <a:gd name="T25" fmla="*/ 104 h 104"/>
                <a:gd name="T26" fmla="*/ 42 w 83"/>
                <a:gd name="T27" fmla="*/ 0 h 104"/>
                <a:gd name="T28" fmla="*/ 59 w 83"/>
                <a:gd name="T29" fmla="*/ 17 h 104"/>
                <a:gd name="T30" fmla="*/ 42 w 83"/>
                <a:gd name="T31" fmla="*/ 35 h 104"/>
                <a:gd name="T32" fmla="*/ 25 w 83"/>
                <a:gd name="T33" fmla="*/ 17 h 104"/>
                <a:gd name="T34" fmla="*/ 42 w 83"/>
                <a:gd name="T35" fmla="*/ 0 h 104"/>
                <a:gd name="T36" fmla="*/ 52 w 83"/>
                <a:gd name="T37" fmla="*/ 17 h 104"/>
                <a:gd name="T38" fmla="*/ 42 w 83"/>
                <a:gd name="T39" fmla="*/ 27 h 104"/>
                <a:gd name="T40" fmla="*/ 32 w 83"/>
                <a:gd name="T41" fmla="*/ 17 h 104"/>
                <a:gd name="T42" fmla="*/ 42 w 83"/>
                <a:gd name="T43" fmla="*/ 8 h 104"/>
                <a:gd name="T44" fmla="*/ 41 w 83"/>
                <a:gd name="T45" fmla="*/ 57 h 104"/>
                <a:gd name="T46" fmla="*/ 41 w 83"/>
                <a:gd name="T47" fmla="*/ 85 h 104"/>
                <a:gd name="T48" fmla="*/ 41 w 83"/>
                <a:gd name="T49" fmla="*/ 57 h 104"/>
                <a:gd name="T50" fmla="*/ 21 w 83"/>
                <a:gd name="T51" fmla="*/ 54 h 104"/>
                <a:gd name="T52" fmla="*/ 29 w 83"/>
                <a:gd name="T53" fmla="*/ 48 h 104"/>
                <a:gd name="T54" fmla="*/ 33 w 83"/>
                <a:gd name="T55" fmla="*/ 53 h 104"/>
                <a:gd name="T56" fmla="*/ 27 w 83"/>
                <a:gd name="T57" fmla="*/ 54 h 104"/>
                <a:gd name="T58" fmla="*/ 25 w 83"/>
                <a:gd name="T59" fmla="*/ 57 h 104"/>
                <a:gd name="T60" fmla="*/ 62 w 83"/>
                <a:gd name="T61" fmla="*/ 57 h 104"/>
                <a:gd name="T62" fmla="*/ 58 w 83"/>
                <a:gd name="T63" fmla="*/ 55 h 104"/>
                <a:gd name="T64" fmla="*/ 54 w 83"/>
                <a:gd name="T65" fmla="*/ 53 h 104"/>
                <a:gd name="T66" fmla="*/ 49 w 83"/>
                <a:gd name="T67" fmla="*/ 49 h 104"/>
                <a:gd name="T68" fmla="*/ 59 w 83"/>
                <a:gd name="T69" fmla="*/ 50 h 104"/>
                <a:gd name="T70" fmla="*/ 62 w 83"/>
                <a:gd name="T71" fmla="*/ 57 h 104"/>
                <a:gd name="T72" fmla="*/ 39 w 83"/>
                <a:gd name="T73" fmla="*/ 71 h 104"/>
                <a:gd name="T74" fmla="*/ 33 w 83"/>
                <a:gd name="T75" fmla="*/ 71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3" h="104">
                  <a:moveTo>
                    <a:pt x="46" y="66"/>
                  </a:moveTo>
                  <a:cubicBezTo>
                    <a:pt x="48" y="66"/>
                    <a:pt x="49" y="69"/>
                    <a:pt x="49" y="71"/>
                  </a:cubicBezTo>
                  <a:cubicBezTo>
                    <a:pt x="49" y="74"/>
                    <a:pt x="48" y="76"/>
                    <a:pt x="46" y="76"/>
                  </a:cubicBezTo>
                  <a:cubicBezTo>
                    <a:pt x="45" y="76"/>
                    <a:pt x="43" y="74"/>
                    <a:pt x="43" y="71"/>
                  </a:cubicBezTo>
                  <a:cubicBezTo>
                    <a:pt x="43" y="69"/>
                    <a:pt x="45" y="66"/>
                    <a:pt x="46" y="66"/>
                  </a:cubicBezTo>
                  <a:close/>
                  <a:moveTo>
                    <a:pt x="60" y="99"/>
                  </a:moveTo>
                  <a:cubicBezTo>
                    <a:pt x="62" y="104"/>
                    <a:pt x="62" y="104"/>
                    <a:pt x="62" y="104"/>
                  </a:cubicBezTo>
                  <a:cubicBezTo>
                    <a:pt x="69" y="104"/>
                    <a:pt x="69" y="104"/>
                    <a:pt x="69" y="104"/>
                  </a:cubicBezTo>
                  <a:cubicBezTo>
                    <a:pt x="69" y="91"/>
                    <a:pt x="69" y="91"/>
                    <a:pt x="69" y="91"/>
                  </a:cubicBezTo>
                  <a:cubicBezTo>
                    <a:pt x="74" y="85"/>
                    <a:pt x="77" y="77"/>
                    <a:pt x="77" y="69"/>
                  </a:cubicBezTo>
                  <a:cubicBezTo>
                    <a:pt x="77" y="64"/>
                    <a:pt x="76" y="59"/>
                    <a:pt x="74" y="54"/>
                  </a:cubicBezTo>
                  <a:cubicBezTo>
                    <a:pt x="80" y="48"/>
                    <a:pt x="83" y="37"/>
                    <a:pt x="78" y="27"/>
                  </a:cubicBezTo>
                  <a:cubicBezTo>
                    <a:pt x="70" y="28"/>
                    <a:pt x="63" y="32"/>
                    <a:pt x="58" y="37"/>
                  </a:cubicBezTo>
                  <a:cubicBezTo>
                    <a:pt x="57" y="36"/>
                    <a:pt x="54" y="36"/>
                    <a:pt x="52" y="35"/>
                  </a:cubicBezTo>
                  <a:cubicBezTo>
                    <a:pt x="51" y="38"/>
                    <a:pt x="51" y="38"/>
                    <a:pt x="51" y="38"/>
                  </a:cubicBezTo>
                  <a:cubicBezTo>
                    <a:pt x="44" y="37"/>
                    <a:pt x="40" y="37"/>
                    <a:pt x="32" y="38"/>
                  </a:cubicBezTo>
                  <a:cubicBezTo>
                    <a:pt x="31" y="35"/>
                    <a:pt x="31" y="35"/>
                    <a:pt x="31" y="35"/>
                  </a:cubicBezTo>
                  <a:cubicBezTo>
                    <a:pt x="29" y="35"/>
                    <a:pt x="26" y="36"/>
                    <a:pt x="24" y="37"/>
                  </a:cubicBezTo>
                  <a:cubicBezTo>
                    <a:pt x="20" y="32"/>
                    <a:pt x="12" y="28"/>
                    <a:pt x="5" y="27"/>
                  </a:cubicBezTo>
                  <a:cubicBezTo>
                    <a:pt x="0" y="37"/>
                    <a:pt x="3" y="48"/>
                    <a:pt x="8" y="54"/>
                  </a:cubicBezTo>
                  <a:cubicBezTo>
                    <a:pt x="6" y="59"/>
                    <a:pt x="5" y="63"/>
                    <a:pt x="5" y="69"/>
                  </a:cubicBezTo>
                  <a:cubicBezTo>
                    <a:pt x="5" y="77"/>
                    <a:pt x="8" y="84"/>
                    <a:pt x="12" y="90"/>
                  </a:cubicBezTo>
                  <a:cubicBezTo>
                    <a:pt x="13" y="104"/>
                    <a:pt x="13" y="104"/>
                    <a:pt x="13" y="104"/>
                  </a:cubicBezTo>
                  <a:cubicBezTo>
                    <a:pt x="20" y="104"/>
                    <a:pt x="20" y="104"/>
                    <a:pt x="20" y="104"/>
                  </a:cubicBezTo>
                  <a:cubicBezTo>
                    <a:pt x="22" y="99"/>
                    <a:pt x="22" y="99"/>
                    <a:pt x="22" y="99"/>
                  </a:cubicBezTo>
                  <a:cubicBezTo>
                    <a:pt x="27" y="102"/>
                    <a:pt x="34" y="104"/>
                    <a:pt x="41" y="104"/>
                  </a:cubicBezTo>
                  <a:cubicBezTo>
                    <a:pt x="48" y="104"/>
                    <a:pt x="55" y="102"/>
                    <a:pt x="60" y="99"/>
                  </a:cubicBezTo>
                  <a:close/>
                  <a:moveTo>
                    <a:pt x="42" y="0"/>
                  </a:moveTo>
                  <a:cubicBezTo>
                    <a:pt x="47" y="0"/>
                    <a:pt x="51" y="2"/>
                    <a:pt x="54" y="5"/>
                  </a:cubicBezTo>
                  <a:cubicBezTo>
                    <a:pt x="57" y="8"/>
                    <a:pt x="59" y="13"/>
                    <a:pt x="59" y="17"/>
                  </a:cubicBezTo>
                  <a:cubicBezTo>
                    <a:pt x="59" y="22"/>
                    <a:pt x="57" y="26"/>
                    <a:pt x="54" y="30"/>
                  </a:cubicBezTo>
                  <a:cubicBezTo>
                    <a:pt x="51" y="33"/>
                    <a:pt x="47" y="35"/>
                    <a:pt x="42" y="35"/>
                  </a:cubicBezTo>
                  <a:cubicBezTo>
                    <a:pt x="37" y="35"/>
                    <a:pt x="33" y="33"/>
                    <a:pt x="30" y="30"/>
                  </a:cubicBezTo>
                  <a:cubicBezTo>
                    <a:pt x="27" y="26"/>
                    <a:pt x="25" y="22"/>
                    <a:pt x="25" y="17"/>
                  </a:cubicBezTo>
                  <a:cubicBezTo>
                    <a:pt x="25" y="13"/>
                    <a:pt x="27" y="8"/>
                    <a:pt x="30" y="5"/>
                  </a:cubicBezTo>
                  <a:cubicBezTo>
                    <a:pt x="33" y="2"/>
                    <a:pt x="37" y="0"/>
                    <a:pt x="42" y="0"/>
                  </a:cubicBezTo>
                  <a:close/>
                  <a:moveTo>
                    <a:pt x="49" y="10"/>
                  </a:moveTo>
                  <a:cubicBezTo>
                    <a:pt x="51" y="12"/>
                    <a:pt x="52" y="15"/>
                    <a:pt x="52" y="17"/>
                  </a:cubicBezTo>
                  <a:cubicBezTo>
                    <a:pt x="52" y="20"/>
                    <a:pt x="51" y="23"/>
                    <a:pt x="49" y="24"/>
                  </a:cubicBezTo>
                  <a:cubicBezTo>
                    <a:pt x="47" y="26"/>
                    <a:pt x="45" y="27"/>
                    <a:pt x="42" y="27"/>
                  </a:cubicBezTo>
                  <a:cubicBezTo>
                    <a:pt x="39" y="27"/>
                    <a:pt x="37" y="26"/>
                    <a:pt x="35" y="24"/>
                  </a:cubicBezTo>
                  <a:cubicBezTo>
                    <a:pt x="33" y="23"/>
                    <a:pt x="32" y="20"/>
                    <a:pt x="32" y="17"/>
                  </a:cubicBezTo>
                  <a:cubicBezTo>
                    <a:pt x="32" y="15"/>
                    <a:pt x="33" y="12"/>
                    <a:pt x="35" y="10"/>
                  </a:cubicBezTo>
                  <a:cubicBezTo>
                    <a:pt x="37" y="9"/>
                    <a:pt x="39" y="8"/>
                    <a:pt x="42" y="8"/>
                  </a:cubicBezTo>
                  <a:cubicBezTo>
                    <a:pt x="45" y="8"/>
                    <a:pt x="47" y="9"/>
                    <a:pt x="49" y="10"/>
                  </a:cubicBezTo>
                  <a:close/>
                  <a:moveTo>
                    <a:pt x="41" y="57"/>
                  </a:moveTo>
                  <a:cubicBezTo>
                    <a:pt x="33" y="57"/>
                    <a:pt x="27" y="64"/>
                    <a:pt x="27" y="71"/>
                  </a:cubicBezTo>
                  <a:cubicBezTo>
                    <a:pt x="27" y="79"/>
                    <a:pt x="33" y="85"/>
                    <a:pt x="41" y="85"/>
                  </a:cubicBezTo>
                  <a:cubicBezTo>
                    <a:pt x="49" y="85"/>
                    <a:pt x="55" y="79"/>
                    <a:pt x="55" y="71"/>
                  </a:cubicBezTo>
                  <a:cubicBezTo>
                    <a:pt x="55" y="64"/>
                    <a:pt x="49" y="57"/>
                    <a:pt x="41" y="57"/>
                  </a:cubicBezTo>
                  <a:close/>
                  <a:moveTo>
                    <a:pt x="21" y="57"/>
                  </a:moveTo>
                  <a:cubicBezTo>
                    <a:pt x="21" y="56"/>
                    <a:pt x="21" y="55"/>
                    <a:pt x="21" y="54"/>
                  </a:cubicBezTo>
                  <a:cubicBezTo>
                    <a:pt x="22" y="52"/>
                    <a:pt x="23" y="51"/>
                    <a:pt x="24" y="50"/>
                  </a:cubicBezTo>
                  <a:cubicBezTo>
                    <a:pt x="26" y="49"/>
                    <a:pt x="27" y="49"/>
                    <a:pt x="29" y="48"/>
                  </a:cubicBezTo>
                  <a:cubicBezTo>
                    <a:pt x="31" y="48"/>
                    <a:pt x="32" y="49"/>
                    <a:pt x="34" y="49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1" y="53"/>
                    <a:pt x="30" y="53"/>
                    <a:pt x="29" y="53"/>
                  </a:cubicBezTo>
                  <a:cubicBezTo>
                    <a:pt x="28" y="53"/>
                    <a:pt x="27" y="53"/>
                    <a:pt x="27" y="54"/>
                  </a:cubicBezTo>
                  <a:cubicBezTo>
                    <a:pt x="26" y="54"/>
                    <a:pt x="26" y="54"/>
                    <a:pt x="25" y="55"/>
                  </a:cubicBezTo>
                  <a:cubicBezTo>
                    <a:pt x="25" y="56"/>
                    <a:pt x="25" y="56"/>
                    <a:pt x="25" y="57"/>
                  </a:cubicBezTo>
                  <a:cubicBezTo>
                    <a:pt x="21" y="57"/>
                    <a:pt x="21" y="57"/>
                    <a:pt x="21" y="57"/>
                  </a:cubicBezTo>
                  <a:close/>
                  <a:moveTo>
                    <a:pt x="62" y="57"/>
                  </a:moveTo>
                  <a:cubicBezTo>
                    <a:pt x="58" y="57"/>
                    <a:pt x="58" y="57"/>
                    <a:pt x="58" y="57"/>
                  </a:cubicBezTo>
                  <a:cubicBezTo>
                    <a:pt x="58" y="56"/>
                    <a:pt x="58" y="56"/>
                    <a:pt x="58" y="55"/>
                  </a:cubicBezTo>
                  <a:cubicBezTo>
                    <a:pt x="57" y="54"/>
                    <a:pt x="57" y="54"/>
                    <a:pt x="56" y="54"/>
                  </a:cubicBezTo>
                  <a:cubicBezTo>
                    <a:pt x="56" y="53"/>
                    <a:pt x="55" y="53"/>
                    <a:pt x="54" y="53"/>
                  </a:cubicBezTo>
                  <a:cubicBezTo>
                    <a:pt x="53" y="53"/>
                    <a:pt x="51" y="53"/>
                    <a:pt x="50" y="53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50" y="49"/>
                    <a:pt x="52" y="48"/>
                    <a:pt x="54" y="48"/>
                  </a:cubicBezTo>
                  <a:cubicBezTo>
                    <a:pt x="56" y="49"/>
                    <a:pt x="57" y="49"/>
                    <a:pt x="59" y="50"/>
                  </a:cubicBezTo>
                  <a:cubicBezTo>
                    <a:pt x="60" y="51"/>
                    <a:pt x="61" y="52"/>
                    <a:pt x="62" y="54"/>
                  </a:cubicBezTo>
                  <a:cubicBezTo>
                    <a:pt x="62" y="55"/>
                    <a:pt x="62" y="56"/>
                    <a:pt x="62" y="57"/>
                  </a:cubicBezTo>
                  <a:close/>
                  <a:moveTo>
                    <a:pt x="36" y="66"/>
                  </a:moveTo>
                  <a:cubicBezTo>
                    <a:pt x="37" y="66"/>
                    <a:pt x="39" y="69"/>
                    <a:pt x="39" y="71"/>
                  </a:cubicBezTo>
                  <a:cubicBezTo>
                    <a:pt x="39" y="74"/>
                    <a:pt x="37" y="76"/>
                    <a:pt x="36" y="76"/>
                  </a:cubicBezTo>
                  <a:cubicBezTo>
                    <a:pt x="34" y="76"/>
                    <a:pt x="33" y="74"/>
                    <a:pt x="33" y="71"/>
                  </a:cubicBezTo>
                  <a:cubicBezTo>
                    <a:pt x="33" y="69"/>
                    <a:pt x="34" y="66"/>
                    <a:pt x="36" y="66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128533" tIns="64268" rIns="128533" bIns="64268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</a:pPr>
              <a:endParaRPr lang="zh-CN" altLang="en-US" sz="933" dirty="0">
                <a:solidFill>
                  <a:prstClr val="black"/>
                </a:solidFill>
                <a:latin typeface="Noto Sans S Chinese Light" panose="020B0300000000000000" pitchFamily="34" charset="-122"/>
                <a:ea typeface="Noto Sans S Chinese Light" panose="020B03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53" name="Freeform 152"/>
            <p:cNvSpPr>
              <a:spLocks noEditPoints="1"/>
            </p:cNvSpPr>
            <p:nvPr/>
          </p:nvSpPr>
          <p:spPr bwMode="auto">
            <a:xfrm>
              <a:off x="5944618" y="1978825"/>
              <a:ext cx="343494" cy="329615"/>
            </a:xfrm>
            <a:custGeom>
              <a:avLst/>
              <a:gdLst>
                <a:gd name="T0" fmla="*/ 80 w 198"/>
                <a:gd name="T1" fmla="*/ 39 h 190"/>
                <a:gd name="T2" fmla="*/ 32 w 198"/>
                <a:gd name="T3" fmla="*/ 39 h 190"/>
                <a:gd name="T4" fmla="*/ 24 w 198"/>
                <a:gd name="T5" fmla="*/ 52 h 190"/>
                <a:gd name="T6" fmla="*/ 32 w 198"/>
                <a:gd name="T7" fmla="*/ 65 h 190"/>
                <a:gd name="T8" fmla="*/ 80 w 198"/>
                <a:gd name="T9" fmla="*/ 65 h 190"/>
                <a:gd name="T10" fmla="*/ 80 w 198"/>
                <a:gd name="T11" fmla="*/ 39 h 190"/>
                <a:gd name="T12" fmla="*/ 80 w 198"/>
                <a:gd name="T13" fmla="*/ 39 h 190"/>
                <a:gd name="T14" fmla="*/ 114 w 198"/>
                <a:gd name="T15" fmla="*/ 65 h 190"/>
                <a:gd name="T16" fmla="*/ 170 w 198"/>
                <a:gd name="T17" fmla="*/ 65 h 190"/>
                <a:gd name="T18" fmla="*/ 177 w 198"/>
                <a:gd name="T19" fmla="*/ 65 h 190"/>
                <a:gd name="T20" fmla="*/ 179 w 198"/>
                <a:gd name="T21" fmla="*/ 69 h 190"/>
                <a:gd name="T22" fmla="*/ 194 w 198"/>
                <a:gd name="T23" fmla="*/ 93 h 190"/>
                <a:gd name="T24" fmla="*/ 198 w 198"/>
                <a:gd name="T25" fmla="*/ 99 h 190"/>
                <a:gd name="T26" fmla="*/ 194 w 198"/>
                <a:gd name="T27" fmla="*/ 103 h 190"/>
                <a:gd name="T28" fmla="*/ 179 w 198"/>
                <a:gd name="T29" fmla="*/ 127 h 190"/>
                <a:gd name="T30" fmla="*/ 177 w 198"/>
                <a:gd name="T31" fmla="*/ 134 h 190"/>
                <a:gd name="T32" fmla="*/ 170 w 198"/>
                <a:gd name="T33" fmla="*/ 134 h 190"/>
                <a:gd name="T34" fmla="*/ 114 w 198"/>
                <a:gd name="T35" fmla="*/ 134 h 190"/>
                <a:gd name="T36" fmla="*/ 114 w 198"/>
                <a:gd name="T37" fmla="*/ 164 h 190"/>
                <a:gd name="T38" fmla="*/ 164 w 198"/>
                <a:gd name="T39" fmla="*/ 164 h 190"/>
                <a:gd name="T40" fmla="*/ 164 w 198"/>
                <a:gd name="T41" fmla="*/ 190 h 190"/>
                <a:gd name="T42" fmla="*/ 37 w 198"/>
                <a:gd name="T43" fmla="*/ 190 h 190"/>
                <a:gd name="T44" fmla="*/ 37 w 198"/>
                <a:gd name="T45" fmla="*/ 164 h 190"/>
                <a:gd name="T46" fmla="*/ 82 w 198"/>
                <a:gd name="T47" fmla="*/ 164 h 190"/>
                <a:gd name="T48" fmla="*/ 82 w 198"/>
                <a:gd name="T49" fmla="*/ 86 h 190"/>
                <a:gd name="T50" fmla="*/ 26 w 198"/>
                <a:gd name="T51" fmla="*/ 86 h 190"/>
                <a:gd name="T52" fmla="*/ 19 w 198"/>
                <a:gd name="T53" fmla="*/ 86 h 190"/>
                <a:gd name="T54" fmla="*/ 17 w 198"/>
                <a:gd name="T55" fmla="*/ 80 h 190"/>
                <a:gd name="T56" fmla="*/ 2 w 198"/>
                <a:gd name="T57" fmla="*/ 56 h 190"/>
                <a:gd name="T58" fmla="*/ 0 w 198"/>
                <a:gd name="T59" fmla="*/ 52 h 190"/>
                <a:gd name="T60" fmla="*/ 2 w 198"/>
                <a:gd name="T61" fmla="*/ 45 h 190"/>
                <a:gd name="T62" fmla="*/ 17 w 198"/>
                <a:gd name="T63" fmla="*/ 21 h 190"/>
                <a:gd name="T64" fmla="*/ 19 w 198"/>
                <a:gd name="T65" fmla="*/ 17 h 190"/>
                <a:gd name="T66" fmla="*/ 26 w 198"/>
                <a:gd name="T67" fmla="*/ 17 h 190"/>
                <a:gd name="T68" fmla="*/ 82 w 198"/>
                <a:gd name="T69" fmla="*/ 17 h 190"/>
                <a:gd name="T70" fmla="*/ 82 w 198"/>
                <a:gd name="T71" fmla="*/ 13 h 190"/>
                <a:gd name="T72" fmla="*/ 99 w 198"/>
                <a:gd name="T73" fmla="*/ 0 h 190"/>
                <a:gd name="T74" fmla="*/ 114 w 198"/>
                <a:gd name="T75" fmla="*/ 13 h 190"/>
                <a:gd name="T76" fmla="*/ 114 w 198"/>
                <a:gd name="T77" fmla="*/ 65 h 190"/>
                <a:gd name="T78" fmla="*/ 114 w 198"/>
                <a:gd name="T79" fmla="*/ 65 h 190"/>
                <a:gd name="T80" fmla="*/ 166 w 198"/>
                <a:gd name="T81" fmla="*/ 84 h 190"/>
                <a:gd name="T82" fmla="*/ 116 w 198"/>
                <a:gd name="T83" fmla="*/ 84 h 190"/>
                <a:gd name="T84" fmla="*/ 116 w 198"/>
                <a:gd name="T85" fmla="*/ 112 h 190"/>
                <a:gd name="T86" fmla="*/ 166 w 198"/>
                <a:gd name="T87" fmla="*/ 112 h 190"/>
                <a:gd name="T88" fmla="*/ 175 w 198"/>
                <a:gd name="T89" fmla="*/ 99 h 190"/>
                <a:gd name="T90" fmla="*/ 166 w 198"/>
                <a:gd name="T91" fmla="*/ 84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98" h="190">
                  <a:moveTo>
                    <a:pt x="80" y="39"/>
                  </a:moveTo>
                  <a:lnTo>
                    <a:pt x="32" y="39"/>
                  </a:lnTo>
                  <a:lnTo>
                    <a:pt x="24" y="52"/>
                  </a:lnTo>
                  <a:lnTo>
                    <a:pt x="32" y="65"/>
                  </a:lnTo>
                  <a:lnTo>
                    <a:pt x="80" y="65"/>
                  </a:lnTo>
                  <a:lnTo>
                    <a:pt x="80" y="39"/>
                  </a:lnTo>
                  <a:lnTo>
                    <a:pt x="80" y="39"/>
                  </a:lnTo>
                  <a:close/>
                  <a:moveTo>
                    <a:pt x="114" y="65"/>
                  </a:moveTo>
                  <a:lnTo>
                    <a:pt x="170" y="65"/>
                  </a:lnTo>
                  <a:lnTo>
                    <a:pt x="177" y="65"/>
                  </a:lnTo>
                  <a:lnTo>
                    <a:pt x="179" y="69"/>
                  </a:lnTo>
                  <a:lnTo>
                    <a:pt x="194" y="93"/>
                  </a:lnTo>
                  <a:lnTo>
                    <a:pt x="198" y="99"/>
                  </a:lnTo>
                  <a:lnTo>
                    <a:pt x="194" y="103"/>
                  </a:lnTo>
                  <a:lnTo>
                    <a:pt x="179" y="127"/>
                  </a:lnTo>
                  <a:lnTo>
                    <a:pt x="177" y="134"/>
                  </a:lnTo>
                  <a:lnTo>
                    <a:pt x="170" y="134"/>
                  </a:lnTo>
                  <a:lnTo>
                    <a:pt x="114" y="134"/>
                  </a:lnTo>
                  <a:lnTo>
                    <a:pt x="114" y="164"/>
                  </a:lnTo>
                  <a:lnTo>
                    <a:pt x="164" y="164"/>
                  </a:lnTo>
                  <a:lnTo>
                    <a:pt x="164" y="190"/>
                  </a:lnTo>
                  <a:lnTo>
                    <a:pt x="37" y="190"/>
                  </a:lnTo>
                  <a:lnTo>
                    <a:pt x="37" y="164"/>
                  </a:lnTo>
                  <a:lnTo>
                    <a:pt x="82" y="164"/>
                  </a:lnTo>
                  <a:lnTo>
                    <a:pt x="82" y="86"/>
                  </a:lnTo>
                  <a:lnTo>
                    <a:pt x="26" y="86"/>
                  </a:lnTo>
                  <a:lnTo>
                    <a:pt x="19" y="86"/>
                  </a:lnTo>
                  <a:lnTo>
                    <a:pt x="17" y="80"/>
                  </a:lnTo>
                  <a:lnTo>
                    <a:pt x="2" y="56"/>
                  </a:lnTo>
                  <a:lnTo>
                    <a:pt x="0" y="52"/>
                  </a:lnTo>
                  <a:lnTo>
                    <a:pt x="2" y="45"/>
                  </a:lnTo>
                  <a:lnTo>
                    <a:pt x="17" y="21"/>
                  </a:lnTo>
                  <a:lnTo>
                    <a:pt x="19" y="17"/>
                  </a:lnTo>
                  <a:lnTo>
                    <a:pt x="26" y="17"/>
                  </a:lnTo>
                  <a:lnTo>
                    <a:pt x="82" y="17"/>
                  </a:lnTo>
                  <a:lnTo>
                    <a:pt x="82" y="13"/>
                  </a:lnTo>
                  <a:lnTo>
                    <a:pt x="99" y="0"/>
                  </a:lnTo>
                  <a:lnTo>
                    <a:pt x="114" y="13"/>
                  </a:lnTo>
                  <a:lnTo>
                    <a:pt x="114" y="65"/>
                  </a:lnTo>
                  <a:lnTo>
                    <a:pt x="114" y="65"/>
                  </a:lnTo>
                  <a:close/>
                  <a:moveTo>
                    <a:pt x="166" y="84"/>
                  </a:moveTo>
                  <a:lnTo>
                    <a:pt x="116" y="84"/>
                  </a:lnTo>
                  <a:lnTo>
                    <a:pt x="116" y="112"/>
                  </a:lnTo>
                  <a:lnTo>
                    <a:pt x="166" y="112"/>
                  </a:lnTo>
                  <a:lnTo>
                    <a:pt x="175" y="99"/>
                  </a:lnTo>
                  <a:lnTo>
                    <a:pt x="166" y="84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/>
          </p:spPr>
          <p:txBody>
            <a:bodyPr vert="horz" wrap="square" lIns="128533" tIns="64268" rIns="128533" bIns="64268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</a:pPr>
              <a:endParaRPr lang="zh-CN" altLang="en-US" sz="933" dirty="0">
                <a:solidFill>
                  <a:prstClr val="black"/>
                </a:solidFill>
                <a:latin typeface="Noto Sans S Chinese Light" panose="020B0300000000000000" pitchFamily="34" charset="-122"/>
                <a:ea typeface="Noto Sans S Chinese Light" panose="020B03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54" name="Freeform 153"/>
            <p:cNvSpPr>
              <a:spLocks noEditPoints="1"/>
            </p:cNvSpPr>
            <p:nvPr/>
          </p:nvSpPr>
          <p:spPr bwMode="auto">
            <a:xfrm>
              <a:off x="6875882" y="1890215"/>
              <a:ext cx="253770" cy="248036"/>
            </a:xfrm>
            <a:custGeom>
              <a:avLst/>
              <a:gdLst>
                <a:gd name="T0" fmla="*/ 74 w 82"/>
                <a:gd name="T1" fmla="*/ 6 h 80"/>
                <a:gd name="T2" fmla="*/ 67 w 82"/>
                <a:gd name="T3" fmla="*/ 27 h 80"/>
                <a:gd name="T4" fmla="*/ 65 w 82"/>
                <a:gd name="T5" fmla="*/ 30 h 80"/>
                <a:gd name="T6" fmla="*/ 75 w 82"/>
                <a:gd name="T7" fmla="*/ 71 h 80"/>
                <a:gd name="T8" fmla="*/ 66 w 82"/>
                <a:gd name="T9" fmla="*/ 80 h 80"/>
                <a:gd name="T10" fmla="*/ 44 w 82"/>
                <a:gd name="T11" fmla="*/ 50 h 80"/>
                <a:gd name="T12" fmla="*/ 36 w 82"/>
                <a:gd name="T13" fmla="*/ 57 h 80"/>
                <a:gd name="T14" fmla="*/ 39 w 82"/>
                <a:gd name="T15" fmla="*/ 70 h 80"/>
                <a:gd name="T16" fmla="*/ 34 w 82"/>
                <a:gd name="T17" fmla="*/ 75 h 80"/>
                <a:gd name="T18" fmla="*/ 26 w 82"/>
                <a:gd name="T19" fmla="*/ 61 h 80"/>
                <a:gd name="T20" fmla="*/ 21 w 82"/>
                <a:gd name="T21" fmla="*/ 67 h 80"/>
                <a:gd name="T22" fmla="*/ 16 w 82"/>
                <a:gd name="T23" fmla="*/ 62 h 80"/>
                <a:gd name="T24" fmla="*/ 21 w 82"/>
                <a:gd name="T25" fmla="*/ 57 h 80"/>
                <a:gd name="T26" fmla="*/ 7 w 82"/>
                <a:gd name="T27" fmla="*/ 50 h 80"/>
                <a:gd name="T28" fmla="*/ 12 w 82"/>
                <a:gd name="T29" fmla="*/ 44 h 80"/>
                <a:gd name="T30" fmla="*/ 25 w 82"/>
                <a:gd name="T31" fmla="*/ 47 h 80"/>
                <a:gd name="T32" fmla="*/ 32 w 82"/>
                <a:gd name="T33" fmla="*/ 39 h 80"/>
                <a:gd name="T34" fmla="*/ 0 w 82"/>
                <a:gd name="T35" fmla="*/ 18 h 80"/>
                <a:gd name="T36" fmla="*/ 9 w 82"/>
                <a:gd name="T37" fmla="*/ 8 h 80"/>
                <a:gd name="T38" fmla="*/ 51 w 82"/>
                <a:gd name="T39" fmla="*/ 16 h 80"/>
                <a:gd name="T40" fmla="*/ 53 w 82"/>
                <a:gd name="T41" fmla="*/ 13 h 80"/>
                <a:gd name="T42" fmla="*/ 74 w 82"/>
                <a:gd name="T43" fmla="*/ 6 h 80"/>
                <a:gd name="T44" fmla="*/ 82 w 82"/>
                <a:gd name="T45" fmla="*/ 50 h 80"/>
                <a:gd name="T46" fmla="*/ 74 w 82"/>
                <a:gd name="T47" fmla="*/ 42 h 80"/>
                <a:gd name="T48" fmla="*/ 72 w 82"/>
                <a:gd name="T49" fmla="*/ 44 h 80"/>
                <a:gd name="T50" fmla="*/ 76 w 82"/>
                <a:gd name="T51" fmla="*/ 57 h 80"/>
                <a:gd name="T52" fmla="*/ 82 w 82"/>
                <a:gd name="T53" fmla="*/ 50 h 80"/>
                <a:gd name="T54" fmla="*/ 29 w 82"/>
                <a:gd name="T55" fmla="*/ 0 h 80"/>
                <a:gd name="T56" fmla="*/ 23 w 82"/>
                <a:gd name="T57" fmla="*/ 7 h 80"/>
                <a:gd name="T58" fmla="*/ 36 w 82"/>
                <a:gd name="T59" fmla="*/ 10 h 80"/>
                <a:gd name="T60" fmla="*/ 37 w 82"/>
                <a:gd name="T61" fmla="*/ 8 h 80"/>
                <a:gd name="T62" fmla="*/ 29 w 82"/>
                <a:gd name="T63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82" h="80">
                  <a:moveTo>
                    <a:pt x="74" y="6"/>
                  </a:moveTo>
                  <a:cubicBezTo>
                    <a:pt x="76" y="15"/>
                    <a:pt x="74" y="21"/>
                    <a:pt x="67" y="27"/>
                  </a:cubicBezTo>
                  <a:cubicBezTo>
                    <a:pt x="65" y="30"/>
                    <a:pt x="65" y="30"/>
                    <a:pt x="65" y="30"/>
                  </a:cubicBezTo>
                  <a:cubicBezTo>
                    <a:pt x="75" y="71"/>
                    <a:pt x="75" y="71"/>
                    <a:pt x="75" y="71"/>
                  </a:cubicBezTo>
                  <a:cubicBezTo>
                    <a:pt x="66" y="80"/>
                    <a:pt x="66" y="80"/>
                    <a:pt x="66" y="80"/>
                  </a:cubicBezTo>
                  <a:cubicBezTo>
                    <a:pt x="44" y="50"/>
                    <a:pt x="44" y="50"/>
                    <a:pt x="44" y="50"/>
                  </a:cubicBezTo>
                  <a:cubicBezTo>
                    <a:pt x="36" y="57"/>
                    <a:pt x="36" y="57"/>
                    <a:pt x="36" y="57"/>
                  </a:cubicBezTo>
                  <a:cubicBezTo>
                    <a:pt x="39" y="70"/>
                    <a:pt x="39" y="70"/>
                    <a:pt x="39" y="70"/>
                  </a:cubicBezTo>
                  <a:cubicBezTo>
                    <a:pt x="34" y="75"/>
                    <a:pt x="34" y="75"/>
                    <a:pt x="34" y="75"/>
                  </a:cubicBezTo>
                  <a:cubicBezTo>
                    <a:pt x="26" y="61"/>
                    <a:pt x="26" y="61"/>
                    <a:pt x="26" y="61"/>
                  </a:cubicBezTo>
                  <a:cubicBezTo>
                    <a:pt x="21" y="67"/>
                    <a:pt x="21" y="67"/>
                    <a:pt x="21" y="67"/>
                  </a:cubicBezTo>
                  <a:cubicBezTo>
                    <a:pt x="16" y="62"/>
                    <a:pt x="16" y="62"/>
                    <a:pt x="16" y="62"/>
                  </a:cubicBezTo>
                  <a:cubicBezTo>
                    <a:pt x="21" y="57"/>
                    <a:pt x="21" y="57"/>
                    <a:pt x="21" y="57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25" y="47"/>
                    <a:pt x="25" y="47"/>
                    <a:pt x="25" y="47"/>
                  </a:cubicBezTo>
                  <a:cubicBezTo>
                    <a:pt x="32" y="39"/>
                    <a:pt x="32" y="39"/>
                    <a:pt x="32" y="39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51" y="16"/>
                    <a:pt x="51" y="16"/>
                    <a:pt x="51" y="16"/>
                  </a:cubicBezTo>
                  <a:cubicBezTo>
                    <a:pt x="53" y="13"/>
                    <a:pt x="53" y="13"/>
                    <a:pt x="53" y="13"/>
                  </a:cubicBezTo>
                  <a:cubicBezTo>
                    <a:pt x="60" y="5"/>
                    <a:pt x="67" y="4"/>
                    <a:pt x="74" y="6"/>
                  </a:cubicBezTo>
                  <a:close/>
                  <a:moveTo>
                    <a:pt x="82" y="50"/>
                  </a:moveTo>
                  <a:cubicBezTo>
                    <a:pt x="74" y="42"/>
                    <a:pt x="74" y="42"/>
                    <a:pt x="74" y="42"/>
                  </a:cubicBezTo>
                  <a:cubicBezTo>
                    <a:pt x="72" y="44"/>
                    <a:pt x="72" y="44"/>
                    <a:pt x="72" y="44"/>
                  </a:cubicBezTo>
                  <a:cubicBezTo>
                    <a:pt x="76" y="57"/>
                    <a:pt x="76" y="57"/>
                    <a:pt x="76" y="57"/>
                  </a:cubicBezTo>
                  <a:cubicBezTo>
                    <a:pt x="82" y="50"/>
                    <a:pt x="82" y="50"/>
                    <a:pt x="82" y="50"/>
                  </a:cubicBezTo>
                  <a:close/>
                  <a:moveTo>
                    <a:pt x="29" y="0"/>
                  </a:moveTo>
                  <a:cubicBezTo>
                    <a:pt x="23" y="7"/>
                    <a:pt x="23" y="7"/>
                    <a:pt x="23" y="7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7" y="8"/>
                    <a:pt x="37" y="8"/>
                    <a:pt x="37" y="8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/>
          </p:spPr>
          <p:txBody>
            <a:bodyPr vert="horz" wrap="square" lIns="128533" tIns="64268" rIns="128533" bIns="64268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</a:pPr>
              <a:endParaRPr lang="zh-CN" altLang="en-US" sz="933" dirty="0">
                <a:solidFill>
                  <a:prstClr val="black"/>
                </a:solidFill>
                <a:latin typeface="Noto Sans S Chinese Light" panose="020B0300000000000000" pitchFamily="34" charset="-122"/>
                <a:ea typeface="Noto Sans S Chinese Light" panose="020B03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55" name="Freeform 154"/>
            <p:cNvSpPr>
              <a:spLocks noEditPoints="1"/>
            </p:cNvSpPr>
            <p:nvPr/>
          </p:nvSpPr>
          <p:spPr bwMode="auto">
            <a:xfrm>
              <a:off x="8262006" y="3187331"/>
              <a:ext cx="237999" cy="288180"/>
            </a:xfrm>
            <a:custGeom>
              <a:avLst/>
              <a:gdLst>
                <a:gd name="T0" fmla="*/ 0 w 77"/>
                <a:gd name="T1" fmla="*/ 85 h 93"/>
                <a:gd name="T2" fmla="*/ 30 w 77"/>
                <a:gd name="T3" fmla="*/ 20 h 93"/>
                <a:gd name="T4" fmla="*/ 38 w 77"/>
                <a:gd name="T5" fmla="*/ 26 h 93"/>
                <a:gd name="T6" fmla="*/ 39 w 77"/>
                <a:gd name="T7" fmla="*/ 27 h 93"/>
                <a:gd name="T8" fmla="*/ 39 w 77"/>
                <a:gd name="T9" fmla="*/ 27 h 93"/>
                <a:gd name="T10" fmla="*/ 40 w 77"/>
                <a:gd name="T11" fmla="*/ 27 h 93"/>
                <a:gd name="T12" fmla="*/ 40 w 77"/>
                <a:gd name="T13" fmla="*/ 28 h 93"/>
                <a:gd name="T14" fmla="*/ 40 w 77"/>
                <a:gd name="T15" fmla="*/ 28 h 93"/>
                <a:gd name="T16" fmla="*/ 41 w 77"/>
                <a:gd name="T17" fmla="*/ 28 h 93"/>
                <a:gd name="T18" fmla="*/ 41 w 77"/>
                <a:gd name="T19" fmla="*/ 29 h 93"/>
                <a:gd name="T20" fmla="*/ 42 w 77"/>
                <a:gd name="T21" fmla="*/ 29 h 93"/>
                <a:gd name="T22" fmla="*/ 42 w 77"/>
                <a:gd name="T23" fmla="*/ 29 h 93"/>
                <a:gd name="T24" fmla="*/ 43 w 77"/>
                <a:gd name="T25" fmla="*/ 29 h 93"/>
                <a:gd name="T26" fmla="*/ 43 w 77"/>
                <a:gd name="T27" fmla="*/ 30 h 93"/>
                <a:gd name="T28" fmla="*/ 43 w 77"/>
                <a:gd name="T29" fmla="*/ 30 h 93"/>
                <a:gd name="T30" fmla="*/ 48 w 77"/>
                <a:gd name="T31" fmla="*/ 33 h 93"/>
                <a:gd name="T32" fmla="*/ 48 w 77"/>
                <a:gd name="T33" fmla="*/ 33 h 93"/>
                <a:gd name="T34" fmla="*/ 49 w 77"/>
                <a:gd name="T35" fmla="*/ 34 h 93"/>
                <a:gd name="T36" fmla="*/ 49 w 77"/>
                <a:gd name="T37" fmla="*/ 34 h 93"/>
                <a:gd name="T38" fmla="*/ 50 w 77"/>
                <a:gd name="T39" fmla="*/ 34 h 93"/>
                <a:gd name="T40" fmla="*/ 50 w 77"/>
                <a:gd name="T41" fmla="*/ 35 h 93"/>
                <a:gd name="T42" fmla="*/ 50 w 77"/>
                <a:gd name="T43" fmla="*/ 35 h 93"/>
                <a:gd name="T44" fmla="*/ 51 w 77"/>
                <a:gd name="T45" fmla="*/ 35 h 93"/>
                <a:gd name="T46" fmla="*/ 51 w 77"/>
                <a:gd name="T47" fmla="*/ 36 h 93"/>
                <a:gd name="T48" fmla="*/ 52 w 77"/>
                <a:gd name="T49" fmla="*/ 36 h 93"/>
                <a:gd name="T50" fmla="*/ 52 w 77"/>
                <a:gd name="T51" fmla="*/ 36 h 93"/>
                <a:gd name="T52" fmla="*/ 53 w 77"/>
                <a:gd name="T53" fmla="*/ 37 h 93"/>
                <a:gd name="T54" fmla="*/ 53 w 77"/>
                <a:gd name="T55" fmla="*/ 37 h 93"/>
                <a:gd name="T56" fmla="*/ 48 w 77"/>
                <a:gd name="T57" fmla="*/ 79 h 93"/>
                <a:gd name="T58" fmla="*/ 7 w 77"/>
                <a:gd name="T59" fmla="*/ 91 h 93"/>
                <a:gd name="T60" fmla="*/ 35 w 77"/>
                <a:gd name="T61" fmla="*/ 64 h 93"/>
                <a:gd name="T62" fmla="*/ 19 w 77"/>
                <a:gd name="T63" fmla="*/ 53 h 93"/>
                <a:gd name="T64" fmla="*/ 3 w 77"/>
                <a:gd name="T65" fmla="*/ 88 h 93"/>
                <a:gd name="T66" fmla="*/ 73 w 77"/>
                <a:gd name="T67" fmla="*/ 93 h 93"/>
                <a:gd name="T68" fmla="*/ 54 w 77"/>
                <a:gd name="T69" fmla="*/ 83 h 93"/>
                <a:gd name="T70" fmla="*/ 69 w 77"/>
                <a:gd name="T71" fmla="*/ 42 h 93"/>
                <a:gd name="T72" fmla="*/ 34 w 77"/>
                <a:gd name="T73" fmla="*/ 0 h 93"/>
                <a:gd name="T74" fmla="*/ 69 w 77"/>
                <a:gd name="T75" fmla="*/ 42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7" h="93">
                  <a:moveTo>
                    <a:pt x="3" y="88"/>
                  </a:moveTo>
                  <a:cubicBezTo>
                    <a:pt x="2" y="87"/>
                    <a:pt x="1" y="86"/>
                    <a:pt x="0" y="85"/>
                  </a:cubicBezTo>
                  <a:cubicBezTo>
                    <a:pt x="0" y="72"/>
                    <a:pt x="0" y="58"/>
                    <a:pt x="0" y="45"/>
                  </a:cubicBezTo>
                  <a:cubicBezTo>
                    <a:pt x="12" y="40"/>
                    <a:pt x="21" y="32"/>
                    <a:pt x="30" y="20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8" y="27"/>
                    <a:pt x="38" y="27"/>
                    <a:pt x="38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1" y="29"/>
                    <a:pt x="41" y="29"/>
                    <a:pt x="41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9"/>
                    <a:pt x="43" y="29"/>
                    <a:pt x="43" y="29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4" y="30"/>
                    <a:pt x="44" y="30"/>
                    <a:pt x="44" y="30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4"/>
                    <a:pt x="48" y="34"/>
                    <a:pt x="48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50" y="34"/>
                    <a:pt x="50" y="34"/>
                    <a:pt x="50" y="34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51" y="36"/>
                    <a:pt x="51" y="36"/>
                    <a:pt x="51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62" y="43"/>
                    <a:pt x="62" y="43"/>
                    <a:pt x="62" y="43"/>
                  </a:cubicBezTo>
                  <a:cubicBezTo>
                    <a:pt x="53" y="55"/>
                    <a:pt x="49" y="67"/>
                    <a:pt x="48" y="79"/>
                  </a:cubicBezTo>
                  <a:cubicBezTo>
                    <a:pt x="36" y="84"/>
                    <a:pt x="23" y="88"/>
                    <a:pt x="11" y="93"/>
                  </a:cubicBezTo>
                  <a:cubicBezTo>
                    <a:pt x="9" y="92"/>
                    <a:pt x="8" y="91"/>
                    <a:pt x="7" y="91"/>
                  </a:cubicBezTo>
                  <a:cubicBezTo>
                    <a:pt x="23" y="68"/>
                    <a:pt x="23" y="68"/>
                    <a:pt x="23" y="68"/>
                  </a:cubicBezTo>
                  <a:cubicBezTo>
                    <a:pt x="27" y="69"/>
                    <a:pt x="32" y="68"/>
                    <a:pt x="35" y="64"/>
                  </a:cubicBezTo>
                  <a:cubicBezTo>
                    <a:pt x="38" y="60"/>
                    <a:pt x="37" y="54"/>
                    <a:pt x="32" y="51"/>
                  </a:cubicBezTo>
                  <a:cubicBezTo>
                    <a:pt x="28" y="47"/>
                    <a:pt x="22" y="49"/>
                    <a:pt x="19" y="53"/>
                  </a:cubicBezTo>
                  <a:cubicBezTo>
                    <a:pt x="16" y="57"/>
                    <a:pt x="16" y="62"/>
                    <a:pt x="19" y="65"/>
                  </a:cubicBezTo>
                  <a:cubicBezTo>
                    <a:pt x="3" y="88"/>
                    <a:pt x="3" y="88"/>
                    <a:pt x="3" y="88"/>
                  </a:cubicBezTo>
                  <a:close/>
                  <a:moveTo>
                    <a:pt x="27" y="93"/>
                  </a:moveTo>
                  <a:cubicBezTo>
                    <a:pt x="73" y="93"/>
                    <a:pt x="73" y="93"/>
                    <a:pt x="73" y="93"/>
                  </a:cubicBezTo>
                  <a:cubicBezTo>
                    <a:pt x="73" y="83"/>
                    <a:pt x="73" y="83"/>
                    <a:pt x="73" y="83"/>
                  </a:cubicBezTo>
                  <a:cubicBezTo>
                    <a:pt x="54" y="83"/>
                    <a:pt x="54" y="83"/>
                    <a:pt x="54" y="83"/>
                  </a:cubicBezTo>
                  <a:cubicBezTo>
                    <a:pt x="27" y="93"/>
                    <a:pt x="27" y="93"/>
                    <a:pt x="27" y="93"/>
                  </a:cubicBezTo>
                  <a:close/>
                  <a:moveTo>
                    <a:pt x="69" y="42"/>
                  </a:moveTo>
                  <a:cubicBezTo>
                    <a:pt x="77" y="31"/>
                    <a:pt x="77" y="31"/>
                    <a:pt x="77" y="31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6" y="12"/>
                    <a:pt x="26" y="12"/>
                    <a:pt x="26" y="12"/>
                  </a:cubicBezTo>
                  <a:lnTo>
                    <a:pt x="69" y="4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/>
          </p:spPr>
          <p:txBody>
            <a:bodyPr vert="horz" wrap="square" lIns="128533" tIns="64268" rIns="128533" bIns="64268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</a:pPr>
              <a:endParaRPr lang="zh-CN" altLang="en-US" sz="933" dirty="0">
                <a:solidFill>
                  <a:prstClr val="black"/>
                </a:solidFill>
                <a:latin typeface="Noto Sans S Chinese Light" panose="020B0300000000000000" pitchFamily="34" charset="-122"/>
                <a:ea typeface="Noto Sans S Chinese Light" panose="020B03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56" name="Freeform 155"/>
            <p:cNvSpPr>
              <a:spLocks noEditPoints="1"/>
            </p:cNvSpPr>
            <p:nvPr/>
          </p:nvSpPr>
          <p:spPr bwMode="auto">
            <a:xfrm>
              <a:off x="3855843" y="4017374"/>
              <a:ext cx="338245" cy="424345"/>
            </a:xfrm>
            <a:custGeom>
              <a:avLst/>
              <a:gdLst>
                <a:gd name="T0" fmla="*/ 228 w 228"/>
                <a:gd name="T1" fmla="*/ 76 h 286"/>
                <a:gd name="T2" fmla="*/ 186 w 228"/>
                <a:gd name="T3" fmla="*/ 103 h 286"/>
                <a:gd name="T4" fmla="*/ 0 w 228"/>
                <a:gd name="T5" fmla="*/ 76 h 286"/>
                <a:gd name="T6" fmla="*/ 65 w 228"/>
                <a:gd name="T7" fmla="*/ 278 h 286"/>
                <a:gd name="T8" fmla="*/ 72 w 228"/>
                <a:gd name="T9" fmla="*/ 282 h 286"/>
                <a:gd name="T10" fmla="*/ 153 w 228"/>
                <a:gd name="T11" fmla="*/ 282 h 286"/>
                <a:gd name="T12" fmla="*/ 160 w 228"/>
                <a:gd name="T13" fmla="*/ 278 h 286"/>
                <a:gd name="T14" fmla="*/ 212 w 228"/>
                <a:gd name="T15" fmla="*/ 147 h 286"/>
                <a:gd name="T16" fmla="*/ 165 w 228"/>
                <a:gd name="T17" fmla="*/ 169 h 286"/>
                <a:gd name="T18" fmla="*/ 176 w 228"/>
                <a:gd name="T19" fmla="*/ 174 h 286"/>
                <a:gd name="T20" fmla="*/ 180 w 228"/>
                <a:gd name="T21" fmla="*/ 191 h 286"/>
                <a:gd name="T22" fmla="*/ 176 w 228"/>
                <a:gd name="T23" fmla="*/ 201 h 286"/>
                <a:gd name="T24" fmla="*/ 148 w 228"/>
                <a:gd name="T25" fmla="*/ 206 h 286"/>
                <a:gd name="T26" fmla="*/ 137 w 228"/>
                <a:gd name="T27" fmla="*/ 201 h 286"/>
                <a:gd name="T28" fmla="*/ 133 w 228"/>
                <a:gd name="T29" fmla="*/ 184 h 286"/>
                <a:gd name="T30" fmla="*/ 137 w 228"/>
                <a:gd name="T31" fmla="*/ 174 h 286"/>
                <a:gd name="T32" fmla="*/ 165 w 228"/>
                <a:gd name="T33" fmla="*/ 178 h 286"/>
                <a:gd name="T34" fmla="*/ 172 w 228"/>
                <a:gd name="T35" fmla="*/ 184 h 286"/>
                <a:gd name="T36" fmla="*/ 170 w 228"/>
                <a:gd name="T37" fmla="*/ 195 h 286"/>
                <a:gd name="T38" fmla="*/ 165 w 228"/>
                <a:gd name="T39" fmla="*/ 197 h 286"/>
                <a:gd name="T40" fmla="*/ 143 w 228"/>
                <a:gd name="T41" fmla="*/ 195 h 286"/>
                <a:gd name="T42" fmla="*/ 141 w 228"/>
                <a:gd name="T43" fmla="*/ 191 h 286"/>
                <a:gd name="T44" fmla="*/ 143 w 228"/>
                <a:gd name="T45" fmla="*/ 180 h 286"/>
                <a:gd name="T46" fmla="*/ 148 w 228"/>
                <a:gd name="T47" fmla="*/ 178 h 286"/>
                <a:gd name="T48" fmla="*/ 60 w 228"/>
                <a:gd name="T49" fmla="*/ 170 h 286"/>
                <a:gd name="T50" fmla="*/ 96 w 228"/>
                <a:gd name="T51" fmla="*/ 183 h 286"/>
                <a:gd name="T52" fmla="*/ 82 w 228"/>
                <a:gd name="T53" fmla="*/ 205 h 286"/>
                <a:gd name="T54" fmla="*/ 46 w 228"/>
                <a:gd name="T55" fmla="*/ 192 h 286"/>
                <a:gd name="T56" fmla="*/ 60 w 228"/>
                <a:gd name="T57" fmla="*/ 170 h 286"/>
                <a:gd name="T58" fmla="*/ 39 w 228"/>
                <a:gd name="T59" fmla="*/ 139 h 286"/>
                <a:gd name="T60" fmla="*/ 120 w 228"/>
                <a:gd name="T61" fmla="*/ 157 h 286"/>
                <a:gd name="T62" fmla="*/ 114 w 228"/>
                <a:gd name="T63" fmla="*/ 158 h 286"/>
                <a:gd name="T64" fmla="*/ 139 w 228"/>
                <a:gd name="T65" fmla="*/ 158 h 286"/>
                <a:gd name="T66" fmla="*/ 186 w 228"/>
                <a:gd name="T67" fmla="*/ 140 h 286"/>
                <a:gd name="T68" fmla="*/ 139 w 228"/>
                <a:gd name="T69" fmla="*/ 158 h 286"/>
                <a:gd name="T70" fmla="*/ 145 w 228"/>
                <a:gd name="T71" fmla="*/ 257 h 286"/>
                <a:gd name="T72" fmla="*/ 119 w 228"/>
                <a:gd name="T73" fmla="*/ 258 h 286"/>
                <a:gd name="T74" fmla="*/ 97 w 228"/>
                <a:gd name="T75" fmla="*/ 258 h 286"/>
                <a:gd name="T76" fmla="*/ 80 w 228"/>
                <a:gd name="T77" fmla="*/ 256 h 286"/>
                <a:gd name="T78" fmla="*/ 97 w 228"/>
                <a:gd name="T79" fmla="*/ 217 h 286"/>
                <a:gd name="T80" fmla="*/ 100 w 228"/>
                <a:gd name="T81" fmla="*/ 215 h 286"/>
                <a:gd name="T82" fmla="*/ 119 w 228"/>
                <a:gd name="T83" fmla="*/ 199 h 286"/>
                <a:gd name="T84" fmla="*/ 129 w 228"/>
                <a:gd name="T85" fmla="*/ 217 h 286"/>
                <a:gd name="T86" fmla="*/ 169 w 228"/>
                <a:gd name="T87" fmla="*/ 217 h 286"/>
                <a:gd name="T88" fmla="*/ 187 w 228"/>
                <a:gd name="T89" fmla="*/ 166 h 286"/>
                <a:gd name="T90" fmla="*/ 134 w 228"/>
                <a:gd name="T91" fmla="*/ 209 h 286"/>
                <a:gd name="T92" fmla="*/ 124 w 228"/>
                <a:gd name="T93" fmla="*/ 191 h 286"/>
                <a:gd name="T94" fmla="*/ 107 w 228"/>
                <a:gd name="T95" fmla="*/ 191 h 286"/>
                <a:gd name="T96" fmla="*/ 103 w 228"/>
                <a:gd name="T97" fmla="*/ 193 h 286"/>
                <a:gd name="T98" fmla="*/ 41 w 228"/>
                <a:gd name="T99" fmla="*/ 209 h 286"/>
                <a:gd name="T100" fmla="*/ 114 w 228"/>
                <a:gd name="T101" fmla="*/ 166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28" h="286">
                  <a:moveTo>
                    <a:pt x="212" y="147"/>
                  </a:moveTo>
                  <a:cubicBezTo>
                    <a:pt x="228" y="76"/>
                    <a:pt x="228" y="76"/>
                    <a:pt x="228" y="76"/>
                  </a:cubicBezTo>
                  <a:cubicBezTo>
                    <a:pt x="221" y="77"/>
                    <a:pt x="213" y="78"/>
                    <a:pt x="206" y="77"/>
                  </a:cubicBezTo>
                  <a:cubicBezTo>
                    <a:pt x="186" y="103"/>
                    <a:pt x="186" y="103"/>
                    <a:pt x="186" y="103"/>
                  </a:cubicBezTo>
                  <a:cubicBezTo>
                    <a:pt x="184" y="74"/>
                    <a:pt x="184" y="74"/>
                    <a:pt x="184" y="74"/>
                  </a:cubicBezTo>
                  <a:cubicBezTo>
                    <a:pt x="123" y="57"/>
                    <a:pt x="64" y="0"/>
                    <a:pt x="0" y="76"/>
                  </a:cubicBezTo>
                  <a:cubicBezTo>
                    <a:pt x="5" y="102"/>
                    <a:pt x="19" y="187"/>
                    <a:pt x="27" y="211"/>
                  </a:cubicBezTo>
                  <a:cubicBezTo>
                    <a:pt x="35" y="238"/>
                    <a:pt x="48" y="260"/>
                    <a:pt x="65" y="278"/>
                  </a:cubicBezTo>
                  <a:cubicBezTo>
                    <a:pt x="68" y="281"/>
                    <a:pt x="68" y="281"/>
                    <a:pt x="68" y="281"/>
                  </a:cubicBezTo>
                  <a:cubicBezTo>
                    <a:pt x="72" y="282"/>
                    <a:pt x="72" y="282"/>
                    <a:pt x="72" y="282"/>
                  </a:cubicBezTo>
                  <a:cubicBezTo>
                    <a:pt x="80" y="283"/>
                    <a:pt x="87" y="284"/>
                    <a:pt x="95" y="284"/>
                  </a:cubicBezTo>
                  <a:cubicBezTo>
                    <a:pt x="114" y="286"/>
                    <a:pt x="132" y="285"/>
                    <a:pt x="153" y="282"/>
                  </a:cubicBezTo>
                  <a:cubicBezTo>
                    <a:pt x="158" y="281"/>
                    <a:pt x="158" y="281"/>
                    <a:pt x="158" y="281"/>
                  </a:cubicBezTo>
                  <a:cubicBezTo>
                    <a:pt x="160" y="278"/>
                    <a:pt x="160" y="278"/>
                    <a:pt x="160" y="278"/>
                  </a:cubicBezTo>
                  <a:cubicBezTo>
                    <a:pt x="177" y="261"/>
                    <a:pt x="190" y="238"/>
                    <a:pt x="199" y="211"/>
                  </a:cubicBezTo>
                  <a:cubicBezTo>
                    <a:pt x="206" y="192"/>
                    <a:pt x="210" y="170"/>
                    <a:pt x="212" y="147"/>
                  </a:cubicBezTo>
                  <a:close/>
                  <a:moveTo>
                    <a:pt x="148" y="169"/>
                  </a:moveTo>
                  <a:cubicBezTo>
                    <a:pt x="165" y="169"/>
                    <a:pt x="165" y="169"/>
                    <a:pt x="165" y="169"/>
                  </a:cubicBezTo>
                  <a:cubicBezTo>
                    <a:pt x="169" y="169"/>
                    <a:pt x="173" y="171"/>
                    <a:pt x="176" y="174"/>
                  </a:cubicBezTo>
                  <a:cubicBezTo>
                    <a:pt x="176" y="174"/>
                    <a:pt x="176" y="174"/>
                    <a:pt x="176" y="174"/>
                  </a:cubicBezTo>
                  <a:cubicBezTo>
                    <a:pt x="179" y="177"/>
                    <a:pt x="180" y="180"/>
                    <a:pt x="180" y="184"/>
                  </a:cubicBezTo>
                  <a:cubicBezTo>
                    <a:pt x="180" y="191"/>
                    <a:pt x="180" y="191"/>
                    <a:pt x="180" y="191"/>
                  </a:cubicBezTo>
                  <a:cubicBezTo>
                    <a:pt x="180" y="195"/>
                    <a:pt x="179" y="199"/>
                    <a:pt x="176" y="201"/>
                  </a:cubicBezTo>
                  <a:cubicBezTo>
                    <a:pt x="176" y="201"/>
                    <a:pt x="176" y="201"/>
                    <a:pt x="176" y="201"/>
                  </a:cubicBezTo>
                  <a:cubicBezTo>
                    <a:pt x="173" y="204"/>
                    <a:pt x="169" y="206"/>
                    <a:pt x="165" y="206"/>
                  </a:cubicBezTo>
                  <a:cubicBezTo>
                    <a:pt x="148" y="206"/>
                    <a:pt x="148" y="206"/>
                    <a:pt x="148" y="206"/>
                  </a:cubicBezTo>
                  <a:cubicBezTo>
                    <a:pt x="144" y="206"/>
                    <a:pt x="140" y="204"/>
                    <a:pt x="137" y="201"/>
                  </a:cubicBezTo>
                  <a:cubicBezTo>
                    <a:pt x="137" y="201"/>
                    <a:pt x="137" y="201"/>
                    <a:pt x="137" y="201"/>
                  </a:cubicBezTo>
                  <a:cubicBezTo>
                    <a:pt x="135" y="198"/>
                    <a:pt x="133" y="195"/>
                    <a:pt x="133" y="191"/>
                  </a:cubicBezTo>
                  <a:cubicBezTo>
                    <a:pt x="133" y="184"/>
                    <a:pt x="133" y="184"/>
                    <a:pt x="133" y="184"/>
                  </a:cubicBezTo>
                  <a:cubicBezTo>
                    <a:pt x="133" y="180"/>
                    <a:pt x="135" y="177"/>
                    <a:pt x="137" y="174"/>
                  </a:cubicBezTo>
                  <a:cubicBezTo>
                    <a:pt x="137" y="174"/>
                    <a:pt x="137" y="174"/>
                    <a:pt x="137" y="174"/>
                  </a:cubicBezTo>
                  <a:cubicBezTo>
                    <a:pt x="140" y="171"/>
                    <a:pt x="144" y="169"/>
                    <a:pt x="148" y="169"/>
                  </a:cubicBezTo>
                  <a:close/>
                  <a:moveTo>
                    <a:pt x="165" y="178"/>
                  </a:moveTo>
                  <a:cubicBezTo>
                    <a:pt x="167" y="178"/>
                    <a:pt x="169" y="179"/>
                    <a:pt x="170" y="180"/>
                  </a:cubicBezTo>
                  <a:cubicBezTo>
                    <a:pt x="171" y="181"/>
                    <a:pt x="172" y="183"/>
                    <a:pt x="172" y="184"/>
                  </a:cubicBezTo>
                  <a:cubicBezTo>
                    <a:pt x="172" y="191"/>
                    <a:pt x="172" y="191"/>
                    <a:pt x="172" y="191"/>
                  </a:cubicBezTo>
                  <a:cubicBezTo>
                    <a:pt x="172" y="192"/>
                    <a:pt x="171" y="194"/>
                    <a:pt x="170" y="195"/>
                  </a:cubicBezTo>
                  <a:cubicBezTo>
                    <a:pt x="170" y="195"/>
                    <a:pt x="170" y="195"/>
                    <a:pt x="170" y="195"/>
                  </a:cubicBezTo>
                  <a:cubicBezTo>
                    <a:pt x="169" y="196"/>
                    <a:pt x="167" y="197"/>
                    <a:pt x="165" y="197"/>
                  </a:cubicBezTo>
                  <a:cubicBezTo>
                    <a:pt x="148" y="197"/>
                    <a:pt x="148" y="197"/>
                    <a:pt x="148" y="197"/>
                  </a:cubicBezTo>
                  <a:cubicBezTo>
                    <a:pt x="146" y="197"/>
                    <a:pt x="144" y="196"/>
                    <a:pt x="143" y="195"/>
                  </a:cubicBezTo>
                  <a:cubicBezTo>
                    <a:pt x="143" y="195"/>
                    <a:pt x="143" y="195"/>
                    <a:pt x="143" y="195"/>
                  </a:cubicBezTo>
                  <a:cubicBezTo>
                    <a:pt x="142" y="194"/>
                    <a:pt x="141" y="192"/>
                    <a:pt x="141" y="191"/>
                  </a:cubicBezTo>
                  <a:cubicBezTo>
                    <a:pt x="141" y="184"/>
                    <a:pt x="141" y="184"/>
                    <a:pt x="141" y="184"/>
                  </a:cubicBezTo>
                  <a:cubicBezTo>
                    <a:pt x="141" y="183"/>
                    <a:pt x="142" y="181"/>
                    <a:pt x="143" y="180"/>
                  </a:cubicBezTo>
                  <a:cubicBezTo>
                    <a:pt x="143" y="180"/>
                    <a:pt x="143" y="180"/>
                    <a:pt x="143" y="180"/>
                  </a:cubicBezTo>
                  <a:cubicBezTo>
                    <a:pt x="144" y="179"/>
                    <a:pt x="146" y="178"/>
                    <a:pt x="148" y="178"/>
                  </a:cubicBezTo>
                  <a:cubicBezTo>
                    <a:pt x="165" y="178"/>
                    <a:pt x="165" y="178"/>
                    <a:pt x="165" y="178"/>
                  </a:cubicBezTo>
                  <a:close/>
                  <a:moveTo>
                    <a:pt x="60" y="170"/>
                  </a:moveTo>
                  <a:cubicBezTo>
                    <a:pt x="82" y="170"/>
                    <a:pt x="82" y="170"/>
                    <a:pt x="82" y="170"/>
                  </a:cubicBezTo>
                  <a:cubicBezTo>
                    <a:pt x="90" y="170"/>
                    <a:pt x="96" y="176"/>
                    <a:pt x="96" y="183"/>
                  </a:cubicBezTo>
                  <a:cubicBezTo>
                    <a:pt x="96" y="192"/>
                    <a:pt x="96" y="192"/>
                    <a:pt x="96" y="192"/>
                  </a:cubicBezTo>
                  <a:cubicBezTo>
                    <a:pt x="96" y="199"/>
                    <a:pt x="90" y="205"/>
                    <a:pt x="82" y="205"/>
                  </a:cubicBezTo>
                  <a:cubicBezTo>
                    <a:pt x="60" y="205"/>
                    <a:pt x="60" y="205"/>
                    <a:pt x="60" y="205"/>
                  </a:cubicBezTo>
                  <a:cubicBezTo>
                    <a:pt x="52" y="205"/>
                    <a:pt x="46" y="199"/>
                    <a:pt x="46" y="192"/>
                  </a:cubicBezTo>
                  <a:cubicBezTo>
                    <a:pt x="46" y="183"/>
                    <a:pt x="46" y="183"/>
                    <a:pt x="46" y="183"/>
                  </a:cubicBezTo>
                  <a:cubicBezTo>
                    <a:pt x="46" y="176"/>
                    <a:pt x="52" y="170"/>
                    <a:pt x="60" y="170"/>
                  </a:cubicBezTo>
                  <a:close/>
                  <a:moveTo>
                    <a:pt x="41" y="158"/>
                  </a:moveTo>
                  <a:cubicBezTo>
                    <a:pt x="40" y="151"/>
                    <a:pt x="40" y="145"/>
                    <a:pt x="39" y="139"/>
                  </a:cubicBezTo>
                  <a:cubicBezTo>
                    <a:pt x="69" y="154"/>
                    <a:pt x="105" y="151"/>
                    <a:pt x="133" y="143"/>
                  </a:cubicBezTo>
                  <a:cubicBezTo>
                    <a:pt x="129" y="148"/>
                    <a:pt x="125" y="153"/>
                    <a:pt x="120" y="157"/>
                  </a:cubicBezTo>
                  <a:cubicBezTo>
                    <a:pt x="121" y="158"/>
                    <a:pt x="121" y="158"/>
                    <a:pt x="121" y="158"/>
                  </a:cubicBezTo>
                  <a:cubicBezTo>
                    <a:pt x="114" y="158"/>
                    <a:pt x="114" y="158"/>
                    <a:pt x="114" y="158"/>
                  </a:cubicBezTo>
                  <a:cubicBezTo>
                    <a:pt x="41" y="158"/>
                    <a:pt x="41" y="158"/>
                    <a:pt x="41" y="158"/>
                  </a:cubicBezTo>
                  <a:close/>
                  <a:moveTo>
                    <a:pt x="139" y="158"/>
                  </a:moveTo>
                  <a:cubicBezTo>
                    <a:pt x="151" y="153"/>
                    <a:pt x="164" y="145"/>
                    <a:pt x="169" y="134"/>
                  </a:cubicBezTo>
                  <a:cubicBezTo>
                    <a:pt x="173" y="133"/>
                    <a:pt x="183" y="140"/>
                    <a:pt x="186" y="140"/>
                  </a:cubicBezTo>
                  <a:cubicBezTo>
                    <a:pt x="186" y="145"/>
                    <a:pt x="185" y="151"/>
                    <a:pt x="185" y="158"/>
                  </a:cubicBezTo>
                  <a:cubicBezTo>
                    <a:pt x="139" y="158"/>
                    <a:pt x="139" y="158"/>
                    <a:pt x="139" y="158"/>
                  </a:cubicBezTo>
                  <a:close/>
                  <a:moveTo>
                    <a:pt x="169" y="217"/>
                  </a:moveTo>
                  <a:cubicBezTo>
                    <a:pt x="163" y="232"/>
                    <a:pt x="155" y="246"/>
                    <a:pt x="145" y="257"/>
                  </a:cubicBezTo>
                  <a:cubicBezTo>
                    <a:pt x="136" y="258"/>
                    <a:pt x="128" y="258"/>
                    <a:pt x="119" y="258"/>
                  </a:cubicBezTo>
                  <a:cubicBezTo>
                    <a:pt x="119" y="258"/>
                    <a:pt x="119" y="258"/>
                    <a:pt x="119" y="258"/>
                  </a:cubicBezTo>
                  <a:cubicBezTo>
                    <a:pt x="115" y="258"/>
                    <a:pt x="111" y="258"/>
                    <a:pt x="107" y="258"/>
                  </a:cubicBezTo>
                  <a:cubicBezTo>
                    <a:pt x="104" y="258"/>
                    <a:pt x="100" y="258"/>
                    <a:pt x="97" y="258"/>
                  </a:cubicBezTo>
                  <a:cubicBezTo>
                    <a:pt x="95" y="258"/>
                    <a:pt x="95" y="258"/>
                    <a:pt x="95" y="258"/>
                  </a:cubicBezTo>
                  <a:cubicBezTo>
                    <a:pt x="90" y="257"/>
                    <a:pt x="85" y="257"/>
                    <a:pt x="80" y="256"/>
                  </a:cubicBezTo>
                  <a:cubicBezTo>
                    <a:pt x="70" y="245"/>
                    <a:pt x="63" y="232"/>
                    <a:pt x="57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99" y="217"/>
                    <a:pt x="99" y="217"/>
                    <a:pt x="99" y="217"/>
                  </a:cubicBezTo>
                  <a:cubicBezTo>
                    <a:pt x="100" y="215"/>
                    <a:pt x="100" y="215"/>
                    <a:pt x="100" y="215"/>
                  </a:cubicBezTo>
                  <a:cubicBezTo>
                    <a:pt x="109" y="199"/>
                    <a:pt x="109" y="199"/>
                    <a:pt x="109" y="199"/>
                  </a:cubicBezTo>
                  <a:cubicBezTo>
                    <a:pt x="119" y="199"/>
                    <a:pt x="119" y="199"/>
                    <a:pt x="119" y="199"/>
                  </a:cubicBezTo>
                  <a:cubicBezTo>
                    <a:pt x="128" y="215"/>
                    <a:pt x="128" y="215"/>
                    <a:pt x="128" y="215"/>
                  </a:cubicBezTo>
                  <a:cubicBezTo>
                    <a:pt x="129" y="217"/>
                    <a:pt x="129" y="217"/>
                    <a:pt x="129" y="217"/>
                  </a:cubicBezTo>
                  <a:cubicBezTo>
                    <a:pt x="132" y="217"/>
                    <a:pt x="132" y="217"/>
                    <a:pt x="132" y="217"/>
                  </a:cubicBezTo>
                  <a:cubicBezTo>
                    <a:pt x="169" y="217"/>
                    <a:pt x="169" y="217"/>
                    <a:pt x="169" y="217"/>
                  </a:cubicBezTo>
                  <a:close/>
                  <a:moveTo>
                    <a:pt x="114" y="166"/>
                  </a:moveTo>
                  <a:cubicBezTo>
                    <a:pt x="187" y="166"/>
                    <a:pt x="187" y="166"/>
                    <a:pt x="187" y="166"/>
                  </a:cubicBezTo>
                  <a:cubicBezTo>
                    <a:pt x="187" y="209"/>
                    <a:pt x="187" y="209"/>
                    <a:pt x="187" y="209"/>
                  </a:cubicBezTo>
                  <a:cubicBezTo>
                    <a:pt x="134" y="209"/>
                    <a:pt x="134" y="209"/>
                    <a:pt x="134" y="209"/>
                  </a:cubicBezTo>
                  <a:cubicBezTo>
                    <a:pt x="125" y="193"/>
                    <a:pt x="125" y="193"/>
                    <a:pt x="125" y="193"/>
                  </a:cubicBezTo>
                  <a:cubicBezTo>
                    <a:pt x="124" y="191"/>
                    <a:pt x="124" y="191"/>
                    <a:pt x="124" y="191"/>
                  </a:cubicBezTo>
                  <a:cubicBezTo>
                    <a:pt x="121" y="191"/>
                    <a:pt x="121" y="191"/>
                    <a:pt x="121" y="191"/>
                  </a:cubicBezTo>
                  <a:cubicBezTo>
                    <a:pt x="107" y="191"/>
                    <a:pt x="107" y="191"/>
                    <a:pt x="107" y="191"/>
                  </a:cubicBezTo>
                  <a:cubicBezTo>
                    <a:pt x="105" y="191"/>
                    <a:pt x="105" y="191"/>
                    <a:pt x="105" y="191"/>
                  </a:cubicBezTo>
                  <a:cubicBezTo>
                    <a:pt x="103" y="193"/>
                    <a:pt x="103" y="193"/>
                    <a:pt x="103" y="193"/>
                  </a:cubicBezTo>
                  <a:cubicBezTo>
                    <a:pt x="94" y="209"/>
                    <a:pt x="94" y="209"/>
                    <a:pt x="94" y="209"/>
                  </a:cubicBezTo>
                  <a:cubicBezTo>
                    <a:pt x="41" y="209"/>
                    <a:pt x="41" y="209"/>
                    <a:pt x="41" y="209"/>
                  </a:cubicBezTo>
                  <a:cubicBezTo>
                    <a:pt x="41" y="166"/>
                    <a:pt x="41" y="166"/>
                    <a:pt x="41" y="166"/>
                  </a:cubicBezTo>
                  <a:lnTo>
                    <a:pt x="114" y="166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/>
          </p:spPr>
          <p:txBody>
            <a:bodyPr vert="horz" wrap="square" lIns="128533" tIns="64268" rIns="128533" bIns="64268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</a:pPr>
              <a:endParaRPr lang="zh-CN" altLang="en-US" sz="933" dirty="0">
                <a:solidFill>
                  <a:prstClr val="black"/>
                </a:solidFill>
                <a:latin typeface="Noto Sans S Chinese Light" panose="020B0300000000000000" pitchFamily="34" charset="-122"/>
                <a:ea typeface="Noto Sans S Chinese Light" panose="020B03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188" name="TextBox 187"/>
          <p:cNvSpPr txBox="1"/>
          <p:nvPr/>
        </p:nvSpPr>
        <p:spPr>
          <a:xfrm>
            <a:off x="5156834" y="1402745"/>
            <a:ext cx="5923542" cy="2505253"/>
          </a:xfrm>
          <a:prstGeom prst="rect">
            <a:avLst/>
          </a:prstGeom>
          <a:noFill/>
        </p:spPr>
        <p:txBody>
          <a:bodyPr wrap="square" lIns="91396" tIns="45696" rIns="91396" bIns="45696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zh-CN" altLang="en-US" sz="1400" dirty="0"/>
              <a:t>动不动就要遍历数据，代码繁琐、可读性差、维护</a:t>
            </a:r>
            <a:r>
              <a:rPr lang="zh-CN" altLang="en-US" sz="1400" dirty="0" smtClean="0"/>
              <a:t>困难</a:t>
            </a:r>
            <a:endParaRPr lang="en-US" altLang="zh-CN" sz="1400" dirty="0" smtClean="0"/>
          </a:p>
          <a:p>
            <a:pPr marL="285750" indent="-285750">
              <a:buFont typeface="Arial" charset="0"/>
              <a:buChar char="•"/>
            </a:pPr>
            <a:endParaRPr lang="zh-CN" altLang="en-US" sz="1400" dirty="0"/>
          </a:p>
          <a:p>
            <a:pPr marL="285750" indent="-285750">
              <a:buFont typeface="Arial" charset="0"/>
              <a:buChar char="•"/>
            </a:pPr>
            <a:r>
              <a:rPr lang="zh-CN" altLang="en-US" sz="1400" dirty="0"/>
              <a:t>内存占用大，集合是装载全部数据到</a:t>
            </a:r>
            <a:r>
              <a:rPr lang="zh-CN" altLang="en-US" sz="1400" dirty="0" smtClean="0"/>
              <a:t>内存</a:t>
            </a:r>
            <a:r>
              <a:rPr lang="en-US" altLang="zh-CN" sz="1400" dirty="0" smtClean="0"/>
              <a:t>,</a:t>
            </a:r>
            <a:r>
              <a:rPr lang="zh-CN" altLang="en-US" sz="1400" dirty="0" smtClean="0"/>
              <a:t>流操作可以筛选出需要数据在做处理</a:t>
            </a:r>
            <a:r>
              <a:rPr lang="en-US" altLang="zh-CN" sz="1400" dirty="0" smtClean="0"/>
              <a:t>.</a:t>
            </a:r>
          </a:p>
          <a:p>
            <a:pPr marL="285750" indent="-285750">
              <a:buFont typeface="Arial" charset="0"/>
              <a:buChar char="•"/>
            </a:pPr>
            <a:endParaRPr lang="zh-CN" altLang="en-US" sz="1400" dirty="0"/>
          </a:p>
          <a:p>
            <a:pPr marL="285750" indent="-285750">
              <a:buFont typeface="Arial" charset="0"/>
              <a:buChar char="•"/>
            </a:pPr>
            <a:r>
              <a:rPr lang="zh-CN" altLang="en-US" sz="1400" dirty="0"/>
              <a:t>需要程序员自己实现并行处理，难度大、易</a:t>
            </a:r>
            <a:r>
              <a:rPr lang="zh-CN" altLang="en-US" sz="1400" dirty="0" smtClean="0"/>
              <a:t>出错</a:t>
            </a:r>
            <a:endParaRPr lang="en-US" altLang="zh-CN" sz="1400" dirty="0" smtClean="0"/>
          </a:p>
          <a:p>
            <a:pPr marL="285750" indent="-285750">
              <a:buFont typeface="Arial" charset="0"/>
              <a:buChar char="•"/>
            </a:pPr>
            <a:endParaRPr lang="zh-CN" altLang="en-US" sz="1400" dirty="0"/>
          </a:p>
          <a:p>
            <a:pPr marL="285750" indent="-285750">
              <a:buFont typeface="Arial" charset="0"/>
              <a:buChar char="•"/>
            </a:pPr>
            <a:r>
              <a:rPr lang="zh-CN" altLang="en-US" sz="1400" dirty="0"/>
              <a:t>使用集合时性能优化对程序员来说也是一个</a:t>
            </a:r>
            <a:r>
              <a:rPr lang="zh-CN" altLang="en-US" sz="1400" dirty="0" smtClean="0"/>
              <a:t>难点</a:t>
            </a:r>
            <a:endParaRPr lang="en-US" altLang="zh-CN" sz="1400" dirty="0" smtClean="0"/>
          </a:p>
          <a:p>
            <a:pPr marL="285750" indent="-285750">
              <a:buFont typeface="Arial" charset="0"/>
              <a:buChar char="•"/>
            </a:pPr>
            <a:endParaRPr lang="zh-CN" altLang="en-US" sz="1400" dirty="0"/>
          </a:p>
          <a:p>
            <a:r>
              <a:rPr lang="zh-CN" altLang="en-US" sz="1400" dirty="0"/>
              <a:t>上述痛点</a:t>
            </a:r>
            <a:r>
              <a:rPr lang="en-US" altLang="zh-CN" sz="1400" dirty="0"/>
              <a:t>Stream </a:t>
            </a:r>
            <a:r>
              <a:rPr lang="en-US" altLang="zh-CN" sz="1400" dirty="0" err="1"/>
              <a:t>Api</a:t>
            </a:r>
            <a:r>
              <a:rPr lang="zh-CN" altLang="en-US" sz="1400" dirty="0"/>
              <a:t>能够轻易帮我们解决。</a:t>
            </a:r>
          </a:p>
          <a:p>
            <a:pPr>
              <a:lnSpc>
                <a:spcPct val="120000"/>
              </a:lnSpc>
            </a:pPr>
            <a:endParaRPr lang="id-ID" sz="1400" dirty="0">
              <a:solidFill>
                <a:schemeClr val="tx1">
                  <a:lumMod val="85000"/>
                  <a:lumOff val="15000"/>
                </a:schemeClr>
              </a:solidFill>
              <a:latin typeface="Noto Sans S Chinese Light" panose="020B0300000000000000" pitchFamily="34" charset="-122"/>
              <a:ea typeface="Noto Sans S Chinese Light" panose="020B0300000000000000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28" name="标题 127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3200" b="1" dirty="0" smtClean="0"/>
              <a:t>总结</a:t>
            </a:r>
            <a:endParaRPr lang="zh-CN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336857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8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="" xmlns:a16="http://schemas.microsoft.com/office/drawing/2014/main" id="{A9186AD8-7E6B-4962-9ED2-64EBBE17B7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2703944" y="-2703945"/>
            <a:ext cx="6858002" cy="12265891"/>
          </a:xfrm>
          <a:prstGeom prst="rect">
            <a:avLst/>
          </a:prstGeom>
        </p:spPr>
      </p:pic>
      <p:sp>
        <p:nvSpPr>
          <p:cNvPr id="7" name="TextBox 12">
            <a:extLst>
              <a:ext uri="{FF2B5EF4-FFF2-40B4-BE49-F238E27FC236}">
                <a16:creationId xmlns="" xmlns:a16="http://schemas.microsoft.com/office/drawing/2014/main" id="{FF2E4A98-53F0-47F1-ADD7-AA17F93DAA6E}"/>
              </a:ext>
            </a:extLst>
          </p:cNvPr>
          <p:cNvSpPr txBox="1"/>
          <p:nvPr/>
        </p:nvSpPr>
        <p:spPr>
          <a:xfrm>
            <a:off x="796949" y="3967245"/>
            <a:ext cx="35718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dirty="0">
                <a:solidFill>
                  <a:schemeClr val="bg2">
                    <a:lumMod val="10000"/>
                  </a:schemeClr>
                </a:solidFill>
                <a:latin typeface="Noto Sans S Chinese Light" panose="020B0300000000000000" pitchFamily="34" charset="-122"/>
                <a:ea typeface="Noto Sans S Chinese Light" panose="020B0300000000000000" pitchFamily="34" charset="-122"/>
                <a:cs typeface="+mn-ea"/>
                <a:sym typeface="+mn-lt"/>
              </a:rPr>
              <a:t>THANKS~</a:t>
            </a:r>
            <a:endParaRPr lang="zh-CN" altLang="en-US" sz="5400" dirty="0">
              <a:solidFill>
                <a:schemeClr val="bg2">
                  <a:lumMod val="10000"/>
                </a:schemeClr>
              </a:solidFill>
              <a:latin typeface="Noto Sans S Chinese Light" panose="020B0300000000000000" pitchFamily="34" charset="-122"/>
              <a:ea typeface="Noto Sans S Chinese Light" panose="020B0300000000000000" pitchFamily="34" charset="-122"/>
              <a:cs typeface="+mn-ea"/>
              <a:sym typeface="+mn-l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="" xmlns:a16="http://schemas.microsoft.com/office/drawing/2014/main" id="{BF1AF3C0-AAC5-4970-A935-305CB06CB9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5204543">
            <a:off x="92554" y="-654481"/>
            <a:ext cx="4591452" cy="4591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323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="" xmlns:a16="http://schemas.microsoft.com/office/drawing/2014/main" id="{C1167096-B14B-4B93-B9E8-EB2EEC347A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2703944" y="-2703945"/>
            <a:ext cx="6858002" cy="12265891"/>
          </a:xfrm>
          <a:prstGeom prst="rect">
            <a:avLst/>
          </a:prstGeom>
        </p:spPr>
      </p:pic>
      <p:sp>
        <p:nvSpPr>
          <p:cNvPr id="12" name="等腰三角形 11">
            <a:extLst>
              <a:ext uri="{FF2B5EF4-FFF2-40B4-BE49-F238E27FC236}">
                <a16:creationId xmlns="" xmlns:a16="http://schemas.microsoft.com/office/drawing/2014/main" id="{0FC1CE7C-66E3-470E-96C8-D58495BDDFC6}"/>
              </a:ext>
            </a:extLst>
          </p:cNvPr>
          <p:cNvSpPr/>
          <p:nvPr/>
        </p:nvSpPr>
        <p:spPr>
          <a:xfrm>
            <a:off x="1" y="77046"/>
            <a:ext cx="12143442" cy="6780955"/>
          </a:xfrm>
          <a:prstGeom prst="triangle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365"/>
          </a:p>
        </p:txBody>
      </p:sp>
      <p:sp>
        <p:nvSpPr>
          <p:cNvPr id="25" name="文本框 24">
            <a:extLst>
              <a:ext uri="{FF2B5EF4-FFF2-40B4-BE49-F238E27FC236}">
                <a16:creationId xmlns="" xmlns:a16="http://schemas.microsoft.com/office/drawing/2014/main" id="{839CCFEE-7720-4890-94BE-08FB5F1D78F2}"/>
              </a:ext>
            </a:extLst>
          </p:cNvPr>
          <p:cNvSpPr txBox="1"/>
          <p:nvPr/>
        </p:nvSpPr>
        <p:spPr>
          <a:xfrm>
            <a:off x="2292952" y="4282409"/>
            <a:ext cx="28969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49911">
              <a:defRPr/>
            </a:pPr>
            <a:r>
              <a:rPr kumimoji="1" lang="en-US" altLang="zh-CN" sz="3200" b="1" kern="0" spc="6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S Chinese Thin" panose="020B0200000000000000" pitchFamily="34" charset="-122"/>
                <a:ea typeface="Noto Sans S Chinese Thin" panose="020B0200000000000000" pitchFamily="34" charset="-122"/>
                <a:cs typeface="+mn-ea"/>
                <a:sym typeface="+mn-ea"/>
              </a:rPr>
              <a:t>Stream</a:t>
            </a:r>
            <a:r>
              <a:rPr kumimoji="1" lang="zh-CN" altLang="en-US" sz="3200" b="1" kern="0" spc="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S Chinese Thin" panose="020B0200000000000000" pitchFamily="34" charset="-122"/>
                <a:ea typeface="Noto Sans S Chinese Thin" panose="020B0200000000000000" pitchFamily="34" charset="-122"/>
                <a:cs typeface="+mn-ea"/>
                <a:sym typeface="+mn-ea"/>
              </a:rPr>
              <a:t>操作</a:t>
            </a:r>
            <a:endParaRPr kumimoji="1" lang="zh-CN" altLang="en-US" sz="3200" b="1" kern="0" spc="600" dirty="0">
              <a:solidFill>
                <a:schemeClr val="tx1">
                  <a:lumMod val="95000"/>
                  <a:lumOff val="5000"/>
                </a:schemeClr>
              </a:solidFill>
              <a:latin typeface="Noto Sans S Chinese Thin" panose="020B0200000000000000" pitchFamily="34" charset="-122"/>
              <a:ea typeface="Noto Sans S Chinese Thin" panose="020B0200000000000000" pitchFamily="34" charset="-122"/>
              <a:cs typeface="+mn-ea"/>
              <a:sym typeface="+mn-ea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="" xmlns:a16="http://schemas.microsoft.com/office/drawing/2014/main" id="{BE27AB1B-F3A5-4458-AA9D-C52B9721193B}"/>
              </a:ext>
            </a:extLst>
          </p:cNvPr>
          <p:cNvSpPr txBox="1"/>
          <p:nvPr/>
        </p:nvSpPr>
        <p:spPr>
          <a:xfrm>
            <a:off x="926841" y="4570783"/>
            <a:ext cx="954107" cy="98193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CN" sz="5781" dirty="0" smtClean="0">
                <a:solidFill>
                  <a:schemeClr val="bg1"/>
                </a:solidFill>
                <a:latin typeface="Impact" panose="020B0806030902050204" pitchFamily="34" charset="0"/>
              </a:rPr>
              <a:t>02</a:t>
            </a:r>
            <a:endParaRPr lang="zh-CN" altLang="en-US" sz="5781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28" name="TextBox 19">
            <a:extLst>
              <a:ext uri="{FF2B5EF4-FFF2-40B4-BE49-F238E27FC236}">
                <a16:creationId xmlns="" xmlns:a16="http://schemas.microsoft.com/office/drawing/2014/main" id="{78C9D7A0-F186-44D9-A028-107DDA4E8172}"/>
              </a:ext>
            </a:extLst>
          </p:cNvPr>
          <p:cNvSpPr txBox="1"/>
          <p:nvPr/>
        </p:nvSpPr>
        <p:spPr>
          <a:xfrm>
            <a:off x="2344135" y="4895052"/>
            <a:ext cx="4985146" cy="3204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100" dirty="0" smtClean="0"/>
              <a:t>介绍基础常用的流操作</a:t>
            </a:r>
            <a:endParaRPr lang="zh-CN" altLang="en-US" sz="1100" dirty="0"/>
          </a:p>
        </p:txBody>
      </p:sp>
      <p:pic>
        <p:nvPicPr>
          <p:cNvPr id="9" name="图片 8">
            <a:extLst>
              <a:ext uri="{FF2B5EF4-FFF2-40B4-BE49-F238E27FC236}">
                <a16:creationId xmlns="" xmlns:a16="http://schemas.microsoft.com/office/drawing/2014/main" id="{755FAAD3-CF70-4DE7-9DCB-DB9E889AFB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5204543">
            <a:off x="92554" y="-654481"/>
            <a:ext cx="4591452" cy="459145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="" xmlns:a16="http://schemas.microsoft.com/office/drawing/2014/main" id="{C8B70C9A-804E-41BE-84CC-9A3ED8B541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5204543">
            <a:off x="8547706" y="3781309"/>
            <a:ext cx="4591452" cy="4591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343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mr-IN" sz="3200" dirty="0"/>
              <a:t>流</a:t>
            </a:r>
            <a:r>
              <a:rPr lang="mr-IN" altLang="zh-CN" sz="3200" dirty="0"/>
              <a:t>(</a:t>
            </a:r>
            <a:r>
              <a:rPr lang="mr-IN" altLang="zh-CN" sz="3200" dirty="0" err="1"/>
              <a:t>Stream</a:t>
            </a:r>
            <a:r>
              <a:rPr lang="mr-IN" altLang="zh-CN" sz="3200" dirty="0"/>
              <a:t>)</a:t>
            </a:r>
            <a:r>
              <a:rPr lang="zh-CN" altLang="mr-IN" sz="3200" dirty="0"/>
              <a:t>操作的流程</a:t>
            </a:r>
            <a:endParaRPr kumimoji="1" lang="zh-CN" altLang="en-US" sz="3200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886" y="1097857"/>
            <a:ext cx="10553700" cy="2197100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1017494" y="3686779"/>
            <a:ext cx="957878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333333"/>
                </a:solidFill>
                <a:latin typeface="Open Sans" charset="0"/>
              </a:rPr>
              <a:t>1-2</a:t>
            </a:r>
            <a:r>
              <a:rPr lang="zh-CN" altLang="en-US" dirty="0">
                <a:solidFill>
                  <a:srgbClr val="333333"/>
                </a:solidFill>
                <a:latin typeface="Open Sans" charset="0"/>
              </a:rPr>
              <a:t>集合</a:t>
            </a:r>
            <a:r>
              <a:rPr lang="en-US" altLang="zh-CN" dirty="0">
                <a:solidFill>
                  <a:srgbClr val="333333"/>
                </a:solidFill>
                <a:latin typeface="Open Sans" charset="0"/>
              </a:rPr>
              <a:t>(Collection)</a:t>
            </a:r>
            <a:r>
              <a:rPr lang="zh-CN" altLang="en-US" dirty="0">
                <a:solidFill>
                  <a:srgbClr val="333333"/>
                </a:solidFill>
                <a:latin typeface="Open Sans" charset="0"/>
              </a:rPr>
              <a:t>通过</a:t>
            </a:r>
            <a:r>
              <a:rPr lang="en-US" altLang="zh-CN" dirty="0">
                <a:solidFill>
                  <a:srgbClr val="333333"/>
                </a:solidFill>
                <a:latin typeface="Open Sans" charset="0"/>
              </a:rPr>
              <a:t>stream()</a:t>
            </a:r>
            <a:r>
              <a:rPr lang="zh-CN" altLang="en-US" dirty="0">
                <a:solidFill>
                  <a:srgbClr val="333333"/>
                </a:solidFill>
                <a:latin typeface="Open Sans" charset="0"/>
              </a:rPr>
              <a:t>或</a:t>
            </a:r>
            <a:r>
              <a:rPr lang="en-US" altLang="zh-CN" dirty="0" err="1">
                <a:solidFill>
                  <a:srgbClr val="333333"/>
                </a:solidFill>
                <a:latin typeface="Open Sans" charset="0"/>
              </a:rPr>
              <a:t>parallelStream</a:t>
            </a:r>
            <a:r>
              <a:rPr lang="en-US" altLang="zh-CN" dirty="0">
                <a:solidFill>
                  <a:srgbClr val="333333"/>
                </a:solidFill>
                <a:latin typeface="Open Sans" charset="0"/>
              </a:rPr>
              <a:t>()</a:t>
            </a:r>
            <a:r>
              <a:rPr lang="zh-CN" altLang="en-US" dirty="0">
                <a:solidFill>
                  <a:srgbClr val="333333"/>
                </a:solidFill>
                <a:latin typeface="Open Sans" charset="0"/>
              </a:rPr>
              <a:t>方法装换为一个流</a:t>
            </a:r>
            <a:r>
              <a:rPr lang="en-US" altLang="zh-CN" dirty="0">
                <a:solidFill>
                  <a:srgbClr val="333333"/>
                </a:solidFill>
                <a:latin typeface="Open Sans" charset="0"/>
              </a:rPr>
              <a:t>(Stream).</a:t>
            </a:r>
          </a:p>
          <a:p>
            <a:r>
              <a:rPr lang="en-US" altLang="zh-CN" dirty="0">
                <a:solidFill>
                  <a:srgbClr val="333333"/>
                </a:solidFill>
                <a:latin typeface="Open Sans" charset="0"/>
              </a:rPr>
              <a:t>2-3,</a:t>
            </a:r>
            <a:r>
              <a:rPr lang="zh-CN" altLang="en-US" dirty="0">
                <a:solidFill>
                  <a:srgbClr val="333333"/>
                </a:solidFill>
                <a:latin typeface="Open Sans" charset="0"/>
              </a:rPr>
              <a:t>通过流</a:t>
            </a:r>
            <a:r>
              <a:rPr lang="en-US" altLang="zh-CN" dirty="0">
                <a:solidFill>
                  <a:srgbClr val="333333"/>
                </a:solidFill>
                <a:latin typeface="Open Sans" charset="0"/>
              </a:rPr>
              <a:t>(Stream)</a:t>
            </a:r>
            <a:r>
              <a:rPr lang="zh-CN" altLang="en-US" dirty="0">
                <a:solidFill>
                  <a:srgbClr val="333333"/>
                </a:solidFill>
                <a:latin typeface="Open Sans" charset="0"/>
              </a:rPr>
              <a:t>提供的</a:t>
            </a:r>
            <a:r>
              <a:rPr lang="en-US" altLang="zh-CN" dirty="0">
                <a:solidFill>
                  <a:srgbClr val="333333"/>
                </a:solidFill>
                <a:latin typeface="Open Sans" charset="0"/>
              </a:rPr>
              <a:t>API</a:t>
            </a:r>
            <a:r>
              <a:rPr lang="zh-CN" altLang="en-US" dirty="0">
                <a:solidFill>
                  <a:srgbClr val="333333"/>
                </a:solidFill>
                <a:latin typeface="Open Sans" charset="0"/>
              </a:rPr>
              <a:t>做一系列的流操作</a:t>
            </a:r>
          </a:p>
          <a:p>
            <a:r>
              <a:rPr lang="en-US" altLang="zh-CN" dirty="0">
                <a:solidFill>
                  <a:srgbClr val="333333"/>
                </a:solidFill>
                <a:latin typeface="Open Sans" charset="0"/>
              </a:rPr>
              <a:t>3-4-5,</a:t>
            </a:r>
            <a:r>
              <a:rPr lang="zh-CN" altLang="en-US" dirty="0">
                <a:solidFill>
                  <a:srgbClr val="333333"/>
                </a:solidFill>
                <a:latin typeface="Open Sans" charset="0"/>
              </a:rPr>
              <a:t>经过流操作以后通过收集器</a:t>
            </a:r>
            <a:r>
              <a:rPr lang="en-US" altLang="zh-CN" dirty="0">
                <a:solidFill>
                  <a:srgbClr val="333333"/>
                </a:solidFill>
                <a:latin typeface="Open Sans" charset="0"/>
              </a:rPr>
              <a:t>(collect</a:t>
            </a:r>
            <a:r>
              <a:rPr lang="zh-CN" altLang="en-US" dirty="0">
                <a:solidFill>
                  <a:srgbClr val="333333"/>
                </a:solidFill>
                <a:latin typeface="Open Sans" charset="0"/>
              </a:rPr>
              <a:t>方法</a:t>
            </a:r>
            <a:r>
              <a:rPr lang="en-US" altLang="zh-CN" dirty="0">
                <a:solidFill>
                  <a:srgbClr val="333333"/>
                </a:solidFill>
                <a:latin typeface="Open Sans" charset="0"/>
              </a:rPr>
              <a:t>)</a:t>
            </a:r>
            <a:r>
              <a:rPr lang="zh-CN" altLang="en-US" dirty="0">
                <a:solidFill>
                  <a:srgbClr val="333333"/>
                </a:solidFill>
                <a:latin typeface="Open Sans" charset="0"/>
              </a:rPr>
              <a:t>将流转换为集合</a:t>
            </a:r>
            <a:r>
              <a:rPr lang="en-US" altLang="zh-CN" dirty="0">
                <a:solidFill>
                  <a:srgbClr val="333333"/>
                </a:solidFill>
                <a:latin typeface="Open Sans" charset="0"/>
              </a:rPr>
              <a:t>(Collection</a:t>
            </a:r>
            <a:r>
              <a:rPr lang="en-US" altLang="zh-CN" dirty="0" smtClean="0">
                <a:solidFill>
                  <a:srgbClr val="333333"/>
                </a:solidFill>
                <a:latin typeface="Open Sans" charset="0"/>
              </a:rPr>
              <a:t>)</a:t>
            </a:r>
            <a:endParaRPr lang="en-US" altLang="zh-CN" dirty="0">
              <a:solidFill>
                <a:srgbClr val="333333"/>
              </a:solidFill>
              <a:latin typeface="Open Sans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017494" y="5190564"/>
            <a:ext cx="46281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333333"/>
                </a:solidFill>
                <a:latin typeface="Open Sans" charset="0"/>
              </a:rPr>
              <a:t>这些过程在后面的每个例子中都会经历一遍</a:t>
            </a:r>
            <a:r>
              <a:rPr lang="en-US" altLang="zh-CN" dirty="0" smtClean="0">
                <a:solidFill>
                  <a:srgbClr val="333333"/>
                </a:solidFill>
                <a:latin typeface="Open Sans" charset="0"/>
              </a:rPr>
              <a:t>.</a:t>
            </a:r>
            <a:endParaRPr lang="en-US" altLang="zh-CN" dirty="0">
              <a:solidFill>
                <a:srgbClr val="333333"/>
              </a:solidFill>
              <a:latin typeface="Open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517714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išľíďè">
            <a:extLst>
              <a:ext uri="{FF2B5EF4-FFF2-40B4-BE49-F238E27FC236}">
                <a16:creationId xmlns="" xmlns:a16="http://schemas.microsoft.com/office/drawing/2014/main" id="{9BDD2771-ABE6-4F40-AFD9-D06F8056B19B}"/>
              </a:ext>
            </a:extLst>
          </p:cNvPr>
          <p:cNvSpPr/>
          <p:nvPr/>
        </p:nvSpPr>
        <p:spPr bwMode="auto">
          <a:xfrm>
            <a:off x="1238710" y="1191986"/>
            <a:ext cx="7474984" cy="6570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rIns="90000" anchor="t" anchorCtr="0">
            <a:noAutofit/>
          </a:bodyPr>
          <a:lstStyle/>
          <a:p>
            <a:pPr lvl="0" defTabSz="913765">
              <a:lnSpc>
                <a:spcPct val="120000"/>
              </a:lnSpc>
              <a:spcBef>
                <a:spcPct val="0"/>
              </a:spcBef>
              <a:defRPr/>
            </a:pPr>
            <a:r>
              <a:rPr lang="zh-CN" altLang="en-US" sz="1600" dirty="0"/>
              <a:t>有了基础以后</a:t>
            </a:r>
            <a:r>
              <a:rPr lang="en-US" altLang="zh-CN" sz="1600" dirty="0"/>
              <a:t>,</a:t>
            </a:r>
            <a:r>
              <a:rPr lang="zh-CN" altLang="en-US" sz="1600" dirty="0"/>
              <a:t>还要有一个集合</a:t>
            </a:r>
            <a:r>
              <a:rPr lang="en-US" altLang="zh-CN" sz="1600" dirty="0"/>
              <a:t>,</a:t>
            </a:r>
            <a:r>
              <a:rPr lang="zh-CN" altLang="en-US" sz="1600" dirty="0"/>
              <a:t>该集合使用了</a:t>
            </a:r>
            <a:r>
              <a:rPr lang="en-US" altLang="zh-CN" sz="1600" dirty="0"/>
              <a:t>&lt;java8</a:t>
            </a:r>
            <a:r>
              <a:rPr lang="zh-CN" altLang="en-US" sz="1600" dirty="0"/>
              <a:t>实战</a:t>
            </a:r>
            <a:r>
              <a:rPr lang="en-US" altLang="zh-CN" sz="1600" dirty="0"/>
              <a:t>&gt;</a:t>
            </a:r>
            <a:r>
              <a:rPr lang="zh-CN" altLang="en-US" sz="1600" dirty="0"/>
              <a:t>中的菜谱</a:t>
            </a:r>
            <a:r>
              <a:rPr lang="en-US" altLang="zh-CN" sz="1600" dirty="0"/>
              <a:t>.</a:t>
            </a:r>
            <a:r>
              <a:rPr lang="zh-CN" altLang="en-US" sz="1600" dirty="0"/>
              <a:t>然后我们根据这个集合来演示</a:t>
            </a:r>
            <a:r>
              <a:rPr lang="en-US" altLang="zh-CN" sz="1600" dirty="0"/>
              <a:t>java8</a:t>
            </a:r>
            <a:r>
              <a:rPr lang="zh-CN" altLang="en-US" sz="1600" dirty="0"/>
              <a:t>中的</a:t>
            </a:r>
            <a:r>
              <a:rPr lang="en-US" altLang="zh-CN" sz="1600" dirty="0"/>
              <a:t>Stream</a:t>
            </a:r>
            <a:r>
              <a:rPr lang="zh-CN" altLang="en-US" sz="1600" dirty="0"/>
              <a:t>操作</a:t>
            </a:r>
            <a:r>
              <a:rPr lang="en-US" altLang="zh-CN" sz="1600" dirty="0"/>
              <a:t>.</a:t>
            </a:r>
            <a:endParaRPr kumimoji="0" lang="zh-CN" altLang="en-US" sz="160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3200" dirty="0" smtClean="0"/>
              <a:t>示例所的用的集合</a:t>
            </a:r>
            <a:endParaRPr lang="zh-CN" altLang="en-US" sz="32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575" y="1965350"/>
            <a:ext cx="10998200" cy="3517900"/>
          </a:xfrm>
          <a:prstGeom prst="rect">
            <a:avLst/>
          </a:prstGeom>
        </p:spPr>
      </p:pic>
      <p:sp>
        <p:nvSpPr>
          <p:cNvPr id="3" name="文本框 2">
            <a:hlinkClick r:id="rId4" tooltip="源码"/>
          </p:cNvPr>
          <p:cNvSpPr txBox="1"/>
          <p:nvPr/>
        </p:nvSpPr>
        <p:spPr>
          <a:xfrm>
            <a:off x="1238710" y="5483250"/>
            <a:ext cx="10041931" cy="916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源码参考</a:t>
            </a:r>
            <a:r>
              <a:rPr kumimoji="1" lang="en-US" altLang="zh-CN" dirty="0" smtClean="0"/>
              <a:t>:</a:t>
            </a:r>
            <a:r>
              <a:rPr kumimoji="1" lang="zh-CN" altLang="en-US" dirty="0" smtClean="0"/>
              <a:t> </a:t>
            </a:r>
            <a:r>
              <a:rPr kumimoji="1" lang="en-US" altLang="zh-CN" dirty="0"/>
              <a:t>https://</a:t>
            </a:r>
            <a:r>
              <a:rPr kumimoji="1" lang="en-US" altLang="zh-CN" dirty="0" err="1"/>
              <a:t>github.com</a:t>
            </a:r>
            <a:r>
              <a:rPr kumimoji="1" lang="en-US" altLang="zh-CN" dirty="0"/>
              <a:t>/wenbin8/</a:t>
            </a:r>
            <a:r>
              <a:rPr kumimoji="1" lang="en-US" altLang="zh-CN" dirty="0" err="1"/>
              <a:t>PractiseCode</a:t>
            </a:r>
            <a:r>
              <a:rPr kumimoji="1" lang="en-US" altLang="zh-CN" dirty="0"/>
              <a:t>/blob/master/</a:t>
            </a:r>
            <a:r>
              <a:rPr kumimoji="1" lang="en-US" altLang="zh-CN" dirty="0" err="1"/>
              <a:t>src</a:t>
            </a:r>
            <a:r>
              <a:rPr kumimoji="1" lang="en-US" altLang="zh-CN" dirty="0"/>
              <a:t>/com/</a:t>
            </a:r>
            <a:r>
              <a:rPr kumimoji="1" lang="en-US" altLang="zh-CN" dirty="0" err="1"/>
              <a:t>wenbin</a:t>
            </a:r>
            <a:r>
              <a:rPr kumimoji="1" lang="en-US" altLang="zh-CN" dirty="0"/>
              <a:t>/design/mode/</a:t>
            </a:r>
            <a:r>
              <a:rPr kumimoji="1" lang="en-US" altLang="zh-CN" dirty="0" err="1"/>
              <a:t>StreamPractise.java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6860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išľíďè">
            <a:extLst>
              <a:ext uri="{FF2B5EF4-FFF2-40B4-BE49-F238E27FC236}">
                <a16:creationId xmlns="" xmlns:a16="http://schemas.microsoft.com/office/drawing/2014/main" id="{9BDD2771-ABE6-4F40-AFD9-D06F8056B19B}"/>
              </a:ext>
            </a:extLst>
          </p:cNvPr>
          <p:cNvSpPr/>
          <p:nvPr/>
        </p:nvSpPr>
        <p:spPr bwMode="auto">
          <a:xfrm>
            <a:off x="1238710" y="1191986"/>
            <a:ext cx="7474984" cy="6570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rIns="90000" anchor="t" anchorCtr="0">
            <a:noAutofit/>
          </a:bodyPr>
          <a:lstStyle/>
          <a:p>
            <a:pPr lvl="0" defTabSz="913765">
              <a:lnSpc>
                <a:spcPct val="120000"/>
              </a:lnSpc>
              <a:spcBef>
                <a:spcPct val="0"/>
              </a:spcBef>
              <a:defRPr/>
            </a:pPr>
            <a:r>
              <a:rPr lang="en-US" altLang="zh-CN" sz="1600" dirty="0"/>
              <a:t>Dish</a:t>
            </a:r>
            <a:r>
              <a:rPr lang="zh-CN" altLang="en-US" sz="1600" dirty="0"/>
              <a:t>对象定义如下代码</a:t>
            </a:r>
            <a:r>
              <a:rPr lang="en-US" altLang="zh-CN" sz="1600" dirty="0"/>
              <a:t>:</a:t>
            </a:r>
            <a:endParaRPr kumimoji="0" lang="zh-CN" altLang="en-US" sz="160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3200" dirty="0" smtClean="0"/>
              <a:t>示例所的用的集合</a:t>
            </a:r>
            <a:endParaRPr lang="zh-CN" altLang="en-US" sz="32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710" y="1520510"/>
            <a:ext cx="9829095" cy="4745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480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165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d9c545fc-501a-4c84-96b4-155e0cd2b054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d9c545fc-501a-4c84-96b4-155e0cd2b054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d9c545fc-501a-4c84-96b4-155e0cd2b054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d9c545fc-501a-4c84-96b4-155e0cd2b054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d9c545fc-501a-4c84-96b4-155e0cd2b054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d9c545fc-501a-4c84-96b4-155e0cd2b054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d9c545fc-501a-4c84-96b4-155e0cd2b054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d9c545fc-501a-4c84-96b4-155e0cd2b054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d9c545fc-501a-4c84-96b4-155e0cd2b054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d9c545fc-501a-4c84-96b4-155e0cd2b05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d9c545fc-501a-4c84-96b4-155e0cd2b054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d9c545fc-501a-4c84-96b4-155e0cd2b054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d9c545fc-501a-4c84-96b4-155e0cd2b054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d9c545fc-501a-4c84-96b4-155e0cd2b054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d9c545fc-501a-4c84-96b4-155e0cd2b054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d9c545fc-501a-4c84-96b4-155e0cd2b054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d9c545fc-501a-4c84-96b4-155e0cd2b054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d9c545fc-501a-4c84-96b4-155e0cd2b054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d9c545fc-501a-4c84-96b4-155e0cd2b054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d9c545fc-501a-4c84-96b4-155e0cd2b05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d9c545fc-501a-4c84-96b4-155e0cd2b054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d9c545fc-501a-4c84-96b4-155e0cd2b054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d9c545fc-501a-4c84-96b4-155e0cd2b054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d9c545fc-501a-4c84-96b4-155e0cd2b054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d9c545fc-501a-4c84-96b4-155e0cd2b054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d9c545fc-501a-4c84-96b4-155e0cd2b054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d9c545fc-501a-4c84-96b4-155e0cd2b054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d9c545fc-501a-4c84-96b4-155e0cd2b054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d9c545fc-501a-4c84-96b4-155e0cd2b054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d9c545fc-501a-4c84-96b4-155e0cd2b05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d9c545fc-501a-4c84-96b4-155e0cd2b054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d9c545fc-501a-4c84-96b4-155e0cd2b054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d9c545fc-501a-4c84-96b4-155e0cd2b054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d9c545fc-501a-4c84-96b4-155e0cd2b054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d9c545fc-501a-4c84-96b4-155e0cd2b054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d9c545fc-501a-4c84-96b4-155e0cd2b054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d9c545fc-501a-4c84-96b4-155e0cd2b054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d9c545fc-501a-4c84-96b4-155e0cd2b054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d9c545fc-501a-4c84-96b4-155e0cd2b05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d9c545fc-501a-4c84-96b4-155e0cd2b05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d9c545fc-501a-4c84-96b4-155e0cd2b05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d9c545fc-501a-4c84-96b4-155e0cd2b054"/>
</p:tagLst>
</file>

<file path=ppt/theme/theme1.xml><?xml version="1.0" encoding="utf-8"?>
<a:theme xmlns:a="http://schemas.openxmlformats.org/drawingml/2006/main" name="第一PPT，www.1ppt.com">
  <a:themeElements>
    <a:clrScheme name="自定义 1020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F3F3F"/>
      </a:accent1>
      <a:accent2>
        <a:srgbClr val="A5A5A5"/>
      </a:accent2>
      <a:accent3>
        <a:srgbClr val="3F3F3F"/>
      </a:accent3>
      <a:accent4>
        <a:srgbClr val="A5A5A5"/>
      </a:accent4>
      <a:accent5>
        <a:srgbClr val="3F3F3F"/>
      </a:accent5>
      <a:accent6>
        <a:srgbClr val="A5A5A5"/>
      </a:accent6>
      <a:hlink>
        <a:srgbClr val="3F3F3F"/>
      </a:hlink>
      <a:folHlink>
        <a:srgbClr val="A5A5A5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725</TotalTime>
  <Words>4462</Words>
  <Application>Microsoft Macintosh PowerPoint</Application>
  <PresentationFormat>宽屏</PresentationFormat>
  <Paragraphs>332</Paragraphs>
  <Slides>57</Slides>
  <Notes>57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57</vt:i4>
      </vt:variant>
    </vt:vector>
  </HeadingPairs>
  <TitlesOfParts>
    <vt:vector size="72" baseType="lpstr">
      <vt:lpstr>Agency FB</vt:lpstr>
      <vt:lpstr>Calibri</vt:lpstr>
      <vt:lpstr>Impact</vt:lpstr>
      <vt:lpstr>Mangal</vt:lpstr>
      <vt:lpstr>Minion Pro SmBd</vt:lpstr>
      <vt:lpstr>Noto Sans S Chinese Light</vt:lpstr>
      <vt:lpstr>Noto Sans S Chinese Thin</vt:lpstr>
      <vt:lpstr>Open Sans</vt:lpstr>
      <vt:lpstr>等线</vt:lpstr>
      <vt:lpstr>等线 Light</vt:lpstr>
      <vt:lpstr>方正姚体</vt:lpstr>
      <vt:lpstr>宋体</vt:lpstr>
      <vt:lpstr>微软雅黑</vt:lpstr>
      <vt:lpstr>Arial</vt:lpstr>
      <vt:lpstr>第一PPT，www.1ppt.com</vt:lpstr>
      <vt:lpstr>PowerPoint 演示文稿</vt:lpstr>
      <vt:lpstr>PowerPoint 演示文稿</vt:lpstr>
      <vt:lpstr>PowerPoint 演示文稿</vt:lpstr>
      <vt:lpstr>内/外部迭代</vt:lpstr>
      <vt:lpstr>中间操作和终端操作</vt:lpstr>
      <vt:lpstr>PowerPoint 演示文稿</vt:lpstr>
      <vt:lpstr>流(Stream)操作的流程</vt:lpstr>
      <vt:lpstr>示例所的用的集合</vt:lpstr>
      <vt:lpstr>示例所的用的集合</vt:lpstr>
      <vt:lpstr>流操作</vt:lpstr>
      <vt:lpstr>筛选和切片- filter</vt:lpstr>
      <vt:lpstr>筛选和切片- distinct</vt:lpstr>
      <vt:lpstr>筛选和切片- limit</vt:lpstr>
      <vt:lpstr>筛选和切片- skip</vt:lpstr>
      <vt:lpstr>映射- map</vt:lpstr>
      <vt:lpstr>映射- map</vt:lpstr>
      <vt:lpstr>映射- map</vt:lpstr>
      <vt:lpstr>映射- map</vt:lpstr>
      <vt:lpstr>流的扁平化- flatMap</vt:lpstr>
      <vt:lpstr>流的扁平化- flatMap</vt:lpstr>
      <vt:lpstr>查找和匹配- anyMatch</vt:lpstr>
      <vt:lpstr>查找和匹配- allMatch</vt:lpstr>
      <vt:lpstr>查找和匹配- findAny</vt:lpstr>
      <vt:lpstr>查找和匹配-findFirst</vt:lpstr>
      <vt:lpstr>归约</vt:lpstr>
      <vt:lpstr>归约-reduce</vt:lpstr>
      <vt:lpstr>归约-reduce</vt:lpstr>
      <vt:lpstr>归约-reduce</vt:lpstr>
      <vt:lpstr>原始类型流特化</vt:lpstr>
      <vt:lpstr>原始类型流特化</vt:lpstr>
      <vt:lpstr>数值范围流</vt:lpstr>
      <vt:lpstr>构建流-值序列</vt:lpstr>
      <vt:lpstr>构建流-数组</vt:lpstr>
      <vt:lpstr>构建流-文件</vt:lpstr>
      <vt:lpstr>构建流-函数生成</vt:lpstr>
      <vt:lpstr>小结</vt:lpstr>
      <vt:lpstr>收集器-collect</vt:lpstr>
      <vt:lpstr>收集器-归约和汇总</vt:lpstr>
      <vt:lpstr>收集器-归约和汇总</vt:lpstr>
      <vt:lpstr>收集器-归约和汇总</vt:lpstr>
      <vt:lpstr>收集器-归约和汇总</vt:lpstr>
      <vt:lpstr>收集器-归约和汇总</vt:lpstr>
      <vt:lpstr>收集器-分组</vt:lpstr>
      <vt:lpstr>收集器-多级分组</vt:lpstr>
      <vt:lpstr>收集器-多级分组</vt:lpstr>
      <vt:lpstr>收集器- collectingAndThen</vt:lpstr>
      <vt:lpstr>收集器-mapping</vt:lpstr>
      <vt:lpstr>收集器-mapping</vt:lpstr>
      <vt:lpstr>小结</vt:lpstr>
      <vt:lpstr>并行流</vt:lpstr>
      <vt:lpstr>并行流-Fork/Join</vt:lpstr>
      <vt:lpstr>并行流-Fork/Join</vt:lpstr>
      <vt:lpstr>并行流-Spliterator</vt:lpstr>
      <vt:lpstr>并行流-Spliterator</vt:lpstr>
      <vt:lpstr>PowerPoint 演示文稿</vt:lpstr>
      <vt:lpstr>总结</vt:lpstr>
      <vt:lpstr>PowerPoint 演示文稿</vt:lpstr>
    </vt:vector>
  </TitlesOfParts>
  <Company>第一PPT，www.1ppt.com</Company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灰色粒子</dc:title>
  <dc:creator>第一PPT</dc:creator>
  <cp:keywords>www.1ppt.com</cp:keywords>
  <dc:description>www.1ppt.com</dc:description>
  <cp:lastModifiedBy>Microsoft Office 用户</cp:lastModifiedBy>
  <cp:revision>58</cp:revision>
  <dcterms:created xsi:type="dcterms:W3CDTF">2018-04-10T04:31:45Z</dcterms:created>
  <dcterms:modified xsi:type="dcterms:W3CDTF">2019-06-11T10:57:28Z</dcterms:modified>
</cp:coreProperties>
</file>